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
  </p:handoutMasterIdLst>
  <p:sldIdLst>
    <p:sldId id="259" r:id="rId2"/>
  </p:sldIdLst>
  <p:sldSz cx="25203150" cy="36004500"/>
  <p:notesSz cx="6858000" cy="9144000"/>
  <p:defaultTextStyle>
    <a:defPPr>
      <a:defRPr lang="es-CO"/>
    </a:defPPr>
    <a:lvl1pPr marL="0" algn="l" defTabSz="3497580" rtl="0" eaLnBrk="1" latinLnBrk="0" hangingPunct="1">
      <a:defRPr sz="6900" kern="1200">
        <a:solidFill>
          <a:schemeClr val="tx1"/>
        </a:solidFill>
        <a:latin typeface="+mn-lt"/>
        <a:ea typeface="+mn-ea"/>
        <a:cs typeface="+mn-cs"/>
      </a:defRPr>
    </a:lvl1pPr>
    <a:lvl2pPr marL="1748790" algn="l" defTabSz="3497580" rtl="0" eaLnBrk="1" latinLnBrk="0" hangingPunct="1">
      <a:defRPr sz="6900" kern="1200">
        <a:solidFill>
          <a:schemeClr val="tx1"/>
        </a:solidFill>
        <a:latin typeface="+mn-lt"/>
        <a:ea typeface="+mn-ea"/>
        <a:cs typeface="+mn-cs"/>
      </a:defRPr>
    </a:lvl2pPr>
    <a:lvl3pPr marL="3497580" algn="l" defTabSz="3497580" rtl="0" eaLnBrk="1" latinLnBrk="0" hangingPunct="1">
      <a:defRPr sz="6900" kern="1200">
        <a:solidFill>
          <a:schemeClr val="tx1"/>
        </a:solidFill>
        <a:latin typeface="+mn-lt"/>
        <a:ea typeface="+mn-ea"/>
        <a:cs typeface="+mn-cs"/>
      </a:defRPr>
    </a:lvl3pPr>
    <a:lvl4pPr marL="5246370" algn="l" defTabSz="3497580" rtl="0" eaLnBrk="1" latinLnBrk="0" hangingPunct="1">
      <a:defRPr sz="6900" kern="1200">
        <a:solidFill>
          <a:schemeClr val="tx1"/>
        </a:solidFill>
        <a:latin typeface="+mn-lt"/>
        <a:ea typeface="+mn-ea"/>
        <a:cs typeface="+mn-cs"/>
      </a:defRPr>
    </a:lvl4pPr>
    <a:lvl5pPr marL="6995160" algn="l" defTabSz="3497580" rtl="0" eaLnBrk="1" latinLnBrk="0" hangingPunct="1">
      <a:defRPr sz="6900" kern="1200">
        <a:solidFill>
          <a:schemeClr val="tx1"/>
        </a:solidFill>
        <a:latin typeface="+mn-lt"/>
        <a:ea typeface="+mn-ea"/>
        <a:cs typeface="+mn-cs"/>
      </a:defRPr>
    </a:lvl5pPr>
    <a:lvl6pPr marL="8743950" algn="l" defTabSz="3497580" rtl="0" eaLnBrk="1" latinLnBrk="0" hangingPunct="1">
      <a:defRPr sz="6900" kern="1200">
        <a:solidFill>
          <a:schemeClr val="tx1"/>
        </a:solidFill>
        <a:latin typeface="+mn-lt"/>
        <a:ea typeface="+mn-ea"/>
        <a:cs typeface="+mn-cs"/>
      </a:defRPr>
    </a:lvl6pPr>
    <a:lvl7pPr marL="10492740" algn="l" defTabSz="3497580" rtl="0" eaLnBrk="1" latinLnBrk="0" hangingPunct="1">
      <a:defRPr sz="6900" kern="1200">
        <a:solidFill>
          <a:schemeClr val="tx1"/>
        </a:solidFill>
        <a:latin typeface="+mn-lt"/>
        <a:ea typeface="+mn-ea"/>
        <a:cs typeface="+mn-cs"/>
      </a:defRPr>
    </a:lvl7pPr>
    <a:lvl8pPr marL="12241530" algn="l" defTabSz="3497580" rtl="0" eaLnBrk="1" latinLnBrk="0" hangingPunct="1">
      <a:defRPr sz="6900" kern="1200">
        <a:solidFill>
          <a:schemeClr val="tx1"/>
        </a:solidFill>
        <a:latin typeface="+mn-lt"/>
        <a:ea typeface="+mn-ea"/>
        <a:cs typeface="+mn-cs"/>
      </a:defRPr>
    </a:lvl8pPr>
    <a:lvl9pPr marL="13990320" algn="l" defTabSz="3497580" rtl="0" eaLnBrk="1" latinLnBrk="0" hangingPunct="1">
      <a:defRPr sz="6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340">
          <p15:clr>
            <a:srgbClr val="A4A3A4"/>
          </p15:clr>
        </p15:guide>
        <p15:guide id="2" pos="793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2D9"/>
    <a:srgbClr val="DBC965"/>
    <a:srgbClr val="295688"/>
    <a:srgbClr val="CC6634"/>
    <a:srgbClr val="668C46"/>
    <a:srgbClr val="663366"/>
    <a:srgbClr val="E66400"/>
    <a:srgbClr val="003399"/>
    <a:srgbClr val="915000"/>
    <a:srgbClr val="0066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99"/>
    <p:restoredTop sz="96208"/>
  </p:normalViewPr>
  <p:slideViewPr>
    <p:cSldViewPr>
      <p:cViewPr>
        <p:scale>
          <a:sx n="63" d="100"/>
          <a:sy n="63" d="100"/>
        </p:scale>
        <p:origin x="-200" y="112"/>
      </p:cViewPr>
      <p:guideLst>
        <p:guide orient="horz" pos="11340"/>
        <p:guide pos="7938"/>
      </p:guideLst>
    </p:cSldViewPr>
  </p:slideViewPr>
  <p:notesTextViewPr>
    <p:cViewPr>
      <p:scale>
        <a:sx n="1" d="1"/>
        <a:sy n="1" d="1"/>
      </p:scale>
      <p:origin x="0" y="0"/>
    </p:cViewPr>
  </p:notesTextViewPr>
  <p:notesViewPr>
    <p:cSldViewPr>
      <p:cViewPr varScale="1">
        <p:scale>
          <a:sx n="88" d="100"/>
          <a:sy n="88" d="100"/>
        </p:scale>
        <p:origin x="-385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40ABEAF-95F9-44D9-8220-B5EB390C6BFF}" type="datetimeFigureOut">
              <a:rPr lang="es-CO" smtClean="0"/>
              <a:t>23/06/20</a:t>
            </a:fld>
            <a:endParaRPr lang="es-CO"/>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6CB9EF3-57EF-49F1-93E1-F89EDA84B7DC}" type="slidenum">
              <a:rPr lang="es-CO" smtClean="0"/>
              <a:t>‹#›</a:t>
            </a:fld>
            <a:endParaRPr lang="es-CO"/>
          </a:p>
        </p:txBody>
      </p:sp>
    </p:spTree>
    <p:extLst>
      <p:ext uri="{BB962C8B-B14F-4D97-AF65-F5344CB8AC3E}">
        <p14:creationId xmlns:p14="http://schemas.microsoft.com/office/powerpoint/2010/main" val="46444902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Master" Target="../slideMasters/slideMaster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Master" Target="../slideMasters/slideMaster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7.png"/><Relationship Id="rId7"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Master" Target="../slideMasters/slideMaster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1890236" y="11184739"/>
            <a:ext cx="21422678" cy="7717630"/>
          </a:xfrm>
        </p:spPr>
        <p:txBody>
          <a:bodyPr/>
          <a:lstStyle/>
          <a:p>
            <a:r>
              <a:rPr lang="en-US"/>
              <a:t>Click to edit Master title style</a:t>
            </a:r>
            <a:endParaRPr lang="es-CO"/>
          </a:p>
        </p:txBody>
      </p:sp>
      <p:sp>
        <p:nvSpPr>
          <p:cNvPr id="3" name="2 Subtítulo"/>
          <p:cNvSpPr>
            <a:spLocks noGrp="1"/>
          </p:cNvSpPr>
          <p:nvPr>
            <p:ph type="subTitle" idx="1"/>
          </p:nvPr>
        </p:nvSpPr>
        <p:spPr>
          <a:xfrm>
            <a:off x="3780473" y="20402552"/>
            <a:ext cx="17642205" cy="9201150"/>
          </a:xfrm>
        </p:spPr>
        <p:txBody>
          <a:bodyPr/>
          <a:lstStyle>
            <a:lvl1pPr marL="0" indent="0" algn="ctr">
              <a:buNone/>
              <a:defRPr>
                <a:solidFill>
                  <a:schemeClr val="tx1">
                    <a:tint val="75000"/>
                  </a:schemeClr>
                </a:solidFill>
              </a:defRPr>
            </a:lvl1pPr>
            <a:lvl2pPr marL="1748790" indent="0" algn="ctr">
              <a:buNone/>
              <a:defRPr>
                <a:solidFill>
                  <a:schemeClr val="tx1">
                    <a:tint val="75000"/>
                  </a:schemeClr>
                </a:solidFill>
              </a:defRPr>
            </a:lvl2pPr>
            <a:lvl3pPr marL="3497580" indent="0" algn="ctr">
              <a:buNone/>
              <a:defRPr>
                <a:solidFill>
                  <a:schemeClr val="tx1">
                    <a:tint val="75000"/>
                  </a:schemeClr>
                </a:solidFill>
              </a:defRPr>
            </a:lvl3pPr>
            <a:lvl4pPr marL="5246370" indent="0" algn="ctr">
              <a:buNone/>
              <a:defRPr>
                <a:solidFill>
                  <a:schemeClr val="tx1">
                    <a:tint val="75000"/>
                  </a:schemeClr>
                </a:solidFill>
              </a:defRPr>
            </a:lvl4pPr>
            <a:lvl5pPr marL="6995160" indent="0" algn="ctr">
              <a:buNone/>
              <a:defRPr>
                <a:solidFill>
                  <a:schemeClr val="tx1">
                    <a:tint val="75000"/>
                  </a:schemeClr>
                </a:solidFill>
              </a:defRPr>
            </a:lvl5pPr>
            <a:lvl6pPr marL="8743950" indent="0" algn="ctr">
              <a:buNone/>
              <a:defRPr>
                <a:solidFill>
                  <a:schemeClr val="tx1">
                    <a:tint val="75000"/>
                  </a:schemeClr>
                </a:solidFill>
              </a:defRPr>
            </a:lvl6pPr>
            <a:lvl7pPr marL="10492740" indent="0" algn="ctr">
              <a:buNone/>
              <a:defRPr>
                <a:solidFill>
                  <a:schemeClr val="tx1">
                    <a:tint val="75000"/>
                  </a:schemeClr>
                </a:solidFill>
              </a:defRPr>
            </a:lvl7pPr>
            <a:lvl8pPr marL="12241530" indent="0" algn="ctr">
              <a:buNone/>
              <a:defRPr>
                <a:solidFill>
                  <a:schemeClr val="tx1">
                    <a:tint val="75000"/>
                  </a:schemeClr>
                </a:solidFill>
              </a:defRPr>
            </a:lvl8pPr>
            <a:lvl9pPr marL="13990320" indent="0" algn="ctr">
              <a:buNone/>
              <a:defRPr>
                <a:solidFill>
                  <a:schemeClr val="tx1">
                    <a:tint val="75000"/>
                  </a:schemeClr>
                </a:solidFill>
              </a:defRPr>
            </a:lvl9pPr>
          </a:lstStyle>
          <a:p>
            <a:r>
              <a:rPr lang="en-US"/>
              <a:t>Click to edit Master subtitle style</a:t>
            </a:r>
            <a:endParaRPr lang="es-CO"/>
          </a:p>
        </p:txBody>
      </p:sp>
      <p:sp>
        <p:nvSpPr>
          <p:cNvPr id="4" name="3 Marcador de fecha"/>
          <p:cNvSpPr>
            <a:spLocks noGrp="1"/>
          </p:cNvSpPr>
          <p:nvPr>
            <p:ph type="dt" sz="half" idx="10"/>
          </p:nvPr>
        </p:nvSpPr>
        <p:spPr/>
        <p:txBody>
          <a:bodyPr/>
          <a:lstStyle/>
          <a:p>
            <a:fld id="{B402EE88-468A-48F5-896A-B4CE8ACA2C11}" type="datetimeFigureOut">
              <a:rPr lang="es-CO" smtClean="0"/>
              <a:t>23/06/20</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3062834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INE">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23/06/20</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23814" y="2448521"/>
            <a:ext cx="12672000" cy="720000"/>
          </a:xfrm>
          <a:solidFill>
            <a:srgbClr val="57AC46">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IMAGINE / Programa estudiante</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9F417E"/>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9F417E"/>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1" y="34924130"/>
            <a:ext cx="25200000" cy="1080000"/>
          </a:xfrm>
          <a:prstGeom prst="rect">
            <a:avLst/>
          </a:prstGeom>
          <a:solidFill>
            <a:srgbClr val="57AC46">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32" name="21 Marcador de texto"/>
          <p:cNvSpPr>
            <a:spLocks noGrp="1"/>
          </p:cNvSpPr>
          <p:nvPr>
            <p:ph type="body" sz="quarter" idx="33" hasCustomPrompt="1"/>
          </p:nvPr>
        </p:nvSpPr>
        <p:spPr>
          <a:xfrm>
            <a:off x="12646013" y="2448521"/>
            <a:ext cx="12600000" cy="720000"/>
          </a:xfrm>
          <a:solidFill>
            <a:srgbClr val="57AC46">
              <a:alpha val="25098"/>
            </a:srgbClr>
          </a:solidFill>
        </p:spPr>
        <p:txBody>
          <a:bodyPr>
            <a:noAutofit/>
          </a:bodyPr>
          <a:lstStyle>
            <a:lvl1pPr marL="0" indent="0" algn="r">
              <a:buNone/>
              <a:defRPr sz="3200" b="1" i="1" baseline="0">
                <a:solidFill>
                  <a:schemeClr val="bg1">
                    <a:lumMod val="50000"/>
                  </a:schemeClr>
                </a:solidFill>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Asesor: &lt;asesor&gt; (&lt;correo asesor&gt;@uniandes.edu.co)</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75" y="251"/>
            <a:ext cx="25282526" cy="250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D:\Dropbox\Personales\Uniandes\Proyectos\Websis\iconos\svg\Redes\twitter_9F417E.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265952" y="35209385"/>
            <a:ext cx="720000" cy="5815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Dropbox\Personales\Uniandes\Proyectos\Websis\iconos\svg\Redes\web_9F417E.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6552905" y="3514015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Dropbox\Personales\Uniandes\Proyectos\Websis\iconos\svg\Redes\facebook_9F417E.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1921438" y="35104130"/>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642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TI">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23/06/20</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175" y="2448521"/>
            <a:ext cx="25200000" cy="720000"/>
          </a:xfrm>
          <a:solidFill>
            <a:srgbClr val="006772">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err="1"/>
              <a:t>ARTIxxx</a:t>
            </a:r>
            <a:r>
              <a:rPr lang="es-ES" dirty="0"/>
              <a:t> - &lt;Nombre del Curso&gt;</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BB7F00"/>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BB7F00"/>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1" y="34924130"/>
            <a:ext cx="25200000" cy="1080000"/>
          </a:xfrm>
          <a:prstGeom prst="rect">
            <a:avLst/>
          </a:prstGeom>
          <a:solidFill>
            <a:srgbClr val="00677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pic>
        <p:nvPicPr>
          <p:cNvPr id="2050" name="Picture 2" descr="D:\Dropbox\Personales\Uniandes\Proyectos\Websis\iconos\svg\Redes\twitter_BB7F00.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5265871" y="35224235"/>
            <a:ext cx="720000" cy="58153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Dropbox\Personales\Uniandes\Proyectos\Websis\iconos\svg\Redes\web_BB7F00.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52905" y="3510413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Dropbox\Personales\Uniandes\Proyectos\Websis\iconos\svg\Redes\facebook_BB7F00.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1966294" y="3512580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250"/>
            <a:ext cx="25282526" cy="2500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6480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SI">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23/06/20</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175" y="2448521"/>
            <a:ext cx="25200000" cy="720000"/>
          </a:xfrm>
          <a:solidFill>
            <a:srgbClr val="006639">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err="1"/>
              <a:t>MSINxxx</a:t>
            </a:r>
            <a:r>
              <a:rPr lang="es-ES" dirty="0"/>
              <a:t> - &lt;Nombre del Curso&gt;</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915000"/>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915000"/>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1" y="34924130"/>
            <a:ext cx="25200000" cy="1080000"/>
          </a:xfrm>
          <a:prstGeom prst="rect">
            <a:avLst/>
          </a:prstGeom>
          <a:solidFill>
            <a:srgbClr val="00663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pic>
        <p:nvPicPr>
          <p:cNvPr id="4097" name="Picture 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25282526" cy="2500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D:\Dropbox\Personales\Uniandes\Proyectos\Websis\iconos\svg\Redes\web_915000.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52905" y="3511413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Dropbox\Personales\Uniandes\Proyectos\Websis\iconos\svg\Redes\facebook_915000.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1921481" y="3515500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Dropbox\Personales\Uniandes\Proyectos\Websis\iconos\svg\Redes\twitter_915000.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5168673" y="35224235"/>
            <a:ext cx="720000" cy="581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295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BIT">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23/06/20</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175" y="2448521"/>
            <a:ext cx="25200000" cy="720000"/>
          </a:xfrm>
          <a:solidFill>
            <a:srgbClr val="003399">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err="1"/>
              <a:t>MBITxxx</a:t>
            </a:r>
            <a:r>
              <a:rPr lang="es-ES" dirty="0"/>
              <a:t> - &lt;Nombre del Curso&gt;</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E66400"/>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E66400"/>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0" y="34924130"/>
            <a:ext cx="25236000" cy="1080000"/>
          </a:xfrm>
          <a:prstGeom prst="rect">
            <a:avLst/>
          </a:prstGeom>
          <a:solidFill>
            <a:srgbClr val="00339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pic>
        <p:nvPicPr>
          <p:cNvPr id="205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25373013" cy="250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D:\Dropbox\Personales\Uniandes\Proyectos\Websis\iconos\svg\Redes\facebook_E66400.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1927057" y="3514023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Dropbox\Personales\Uniandes\Proyectos\Websis\iconos\svg\Redes\twitter_E66400.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5265951" y="35206688"/>
            <a:ext cx="720000" cy="58153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D:\Dropbox\Personales\Uniandes\Proyectos\Websis\iconos\svg\Redes\web_E66400.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602185" y="35104130"/>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356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ISO">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23/06/20</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175" y="2448521"/>
            <a:ext cx="25200000" cy="720000"/>
          </a:xfrm>
          <a:solidFill>
            <a:srgbClr val="663366">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err="1"/>
              <a:t>MISOxxx</a:t>
            </a:r>
            <a:r>
              <a:rPr lang="es-ES" dirty="0"/>
              <a:t> - &lt;Nombre del Curso&gt;</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668C46"/>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668C46"/>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0" y="34924130"/>
            <a:ext cx="25236000" cy="1080000"/>
          </a:xfrm>
          <a:prstGeom prst="rect">
            <a:avLst/>
          </a:prstGeom>
          <a:solidFill>
            <a:srgbClr val="663366">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pic>
        <p:nvPicPr>
          <p:cNvPr id="3073" name="Picture 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25373013" cy="250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D:\Dropbox\Personales\Uniandes\Proyectos\Websis\iconos\svg\Redes\web_668c46.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639854" y="3508403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Dropbox\Personales\Uniandes\Proyectos\Websis\iconos\svg\Redes\facebook_668c46.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1953503" y="35140233"/>
            <a:ext cx="720000" cy="7200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Dropbox\Personales\Uniandes\Proyectos\Websis\iconos\svg\Redes\twitter_668c46.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5337959" y="35212162"/>
            <a:ext cx="720000" cy="58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165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ISIS">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23/06/20</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174" y="2448520"/>
            <a:ext cx="25235825" cy="720081"/>
          </a:xfrm>
          <a:solidFill>
            <a:srgbClr val="CC6634">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err="1"/>
              <a:t>ISISxxx</a:t>
            </a:r>
            <a:r>
              <a:rPr lang="es-ES" dirty="0"/>
              <a:t> - &lt;Nombre del Curso&gt;</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295688"/>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295688"/>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0" y="34924130"/>
            <a:ext cx="25236000" cy="1080000"/>
          </a:xfrm>
          <a:prstGeom prst="rect">
            <a:avLst/>
          </a:prstGeom>
          <a:solidFill>
            <a:srgbClr val="CC6634">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pic>
        <p:nvPicPr>
          <p:cNvPr id="4097" name="Picture 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25373013" cy="250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D:\Dropbox\Personales\Uniandes\Proyectos\Websis\iconos\svg\Redes\twitter_295685.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5094522" y="35104130"/>
            <a:ext cx="891429" cy="7200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Dropbox\Personales\Uniandes\Proyectos\Websis\iconos\svg\Redes\web_295685.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6552905" y="3514023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Dropbox\Personales\Uniandes\Proyectos\Websis\iconos\svg\Redes\facebook_295685.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1881495" y="35104130"/>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624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SIS">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23/06/20</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n-US" dirty="0" err="1"/>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174" y="2500313"/>
            <a:ext cx="12601321" cy="668288"/>
          </a:xfrm>
          <a:solidFill>
            <a:srgbClr val="DBC965">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err="1"/>
              <a:t>Ingenier</a:t>
            </a:r>
            <a:r>
              <a:rPr lang="en-US" dirty="0" err="1"/>
              <a:t>ía</a:t>
            </a:r>
            <a:r>
              <a:rPr lang="en-US" dirty="0"/>
              <a:t> de </a:t>
            </a:r>
            <a:r>
              <a:rPr lang="en-US" dirty="0" err="1"/>
              <a:t>Sistemas</a:t>
            </a:r>
            <a:r>
              <a:rPr lang="en-US" dirty="0"/>
              <a:t> y </a:t>
            </a:r>
            <a:r>
              <a:rPr lang="en-US" dirty="0" err="1"/>
              <a:t>Computación</a:t>
            </a:r>
            <a:endParaRPr lang="es-ES" dirty="0"/>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295688"/>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295688"/>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0" y="34924130"/>
            <a:ext cx="25236000" cy="1080000"/>
          </a:xfrm>
          <a:prstGeom prst="rect">
            <a:avLst/>
          </a:prstGeom>
          <a:solidFill>
            <a:srgbClr val="DBC965">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pic>
        <p:nvPicPr>
          <p:cNvPr id="4098" name="Picture 2" descr="D:\Dropbox\Personales\Uniandes\Proyectos\Websis\iconos\svg\Redes\twitter_295685.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5094522" y="35104130"/>
            <a:ext cx="891429" cy="7200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Dropbox\Personales\Uniandes\Proyectos\Websis\iconos\svg\Redes\web_295685.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52905" y="35140234"/>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Dropbox\Personales\Uniandes\Proyectos\Websis\iconos\svg\Redes\facebook_295685.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1881495" y="3510413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0"/>
            <a:ext cx="25373013" cy="250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21 Marcador de texto"/>
          <p:cNvSpPr>
            <a:spLocks noGrp="1"/>
          </p:cNvSpPr>
          <p:nvPr>
            <p:ph type="body" sz="quarter" idx="33" hasCustomPrompt="1"/>
          </p:nvPr>
        </p:nvSpPr>
        <p:spPr>
          <a:xfrm>
            <a:off x="12601495" y="2500313"/>
            <a:ext cx="12644518" cy="668208"/>
          </a:xfrm>
          <a:solidFill>
            <a:srgbClr val="F7F2D9"/>
          </a:solidFill>
        </p:spPr>
        <p:txBody>
          <a:bodyPr>
            <a:noAutofit/>
          </a:bodyPr>
          <a:lstStyle>
            <a:lvl1pPr marL="0" indent="0" algn="r">
              <a:buNone/>
              <a:defRPr sz="3200" b="1" i="1" baseline="0">
                <a:solidFill>
                  <a:schemeClr val="bg1">
                    <a:lumMod val="50000"/>
                  </a:schemeClr>
                </a:solidFill>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Asesor: &lt;asesor&gt; (&lt;correo asesor&gt;@uniandes.edu.co)</a:t>
            </a:r>
          </a:p>
        </p:txBody>
      </p:sp>
    </p:spTree>
    <p:extLst>
      <p:ext uri="{BB962C8B-B14F-4D97-AF65-F5344CB8AC3E}">
        <p14:creationId xmlns:p14="http://schemas.microsoft.com/office/powerpoint/2010/main" val="17598786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260159" y="1433514"/>
            <a:ext cx="8291664" cy="6100763"/>
          </a:xfrm>
        </p:spPr>
        <p:txBody>
          <a:bodyPr anchor="b"/>
          <a:lstStyle>
            <a:lvl1pPr algn="l">
              <a:defRPr sz="7700" b="1"/>
            </a:lvl1pPr>
          </a:lstStyle>
          <a:p>
            <a:r>
              <a:rPr lang="en-US"/>
              <a:t>Click to edit Master title style</a:t>
            </a:r>
            <a:endParaRPr lang="es-CO"/>
          </a:p>
        </p:txBody>
      </p:sp>
      <p:sp>
        <p:nvSpPr>
          <p:cNvPr id="3" name="2 Marcador de contenido"/>
          <p:cNvSpPr>
            <a:spLocks noGrp="1"/>
          </p:cNvSpPr>
          <p:nvPr>
            <p:ph idx="1"/>
          </p:nvPr>
        </p:nvSpPr>
        <p:spPr>
          <a:xfrm>
            <a:off x="9853733" y="1433516"/>
            <a:ext cx="14089263" cy="30728846"/>
          </a:xfrm>
        </p:spPr>
        <p:txBody>
          <a:bodyPr/>
          <a:lstStyle>
            <a:lvl1pPr>
              <a:defRPr sz="12200"/>
            </a:lvl1pPr>
            <a:lvl2pPr>
              <a:defRPr sz="10700"/>
            </a:lvl2pPr>
            <a:lvl3pPr>
              <a:defRPr sz="92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3 Marcador de texto"/>
          <p:cNvSpPr>
            <a:spLocks noGrp="1"/>
          </p:cNvSpPr>
          <p:nvPr>
            <p:ph type="body" sz="half" idx="2"/>
          </p:nvPr>
        </p:nvSpPr>
        <p:spPr>
          <a:xfrm>
            <a:off x="1260159" y="7534279"/>
            <a:ext cx="8291664" cy="24628081"/>
          </a:xfrm>
        </p:spPr>
        <p:txBody>
          <a:bodyPr/>
          <a:lstStyle>
            <a:lvl1pPr marL="0" indent="0">
              <a:buNone/>
              <a:defRPr sz="5400"/>
            </a:lvl1pPr>
            <a:lvl2pPr marL="1748790" indent="0">
              <a:buNone/>
              <a:defRPr sz="4600"/>
            </a:lvl2pPr>
            <a:lvl3pPr marL="3497580" indent="0">
              <a:buNone/>
              <a:defRPr sz="3800"/>
            </a:lvl3pPr>
            <a:lvl4pPr marL="5246370" indent="0">
              <a:buNone/>
              <a:defRPr sz="3400"/>
            </a:lvl4pPr>
            <a:lvl5pPr marL="6995160" indent="0">
              <a:buNone/>
              <a:defRPr sz="3400"/>
            </a:lvl5pPr>
            <a:lvl6pPr marL="8743950" indent="0">
              <a:buNone/>
              <a:defRPr sz="3400"/>
            </a:lvl6pPr>
            <a:lvl7pPr marL="10492740" indent="0">
              <a:buNone/>
              <a:defRPr sz="3400"/>
            </a:lvl7pPr>
            <a:lvl8pPr marL="12241530" indent="0">
              <a:buNone/>
              <a:defRPr sz="3400"/>
            </a:lvl8pPr>
            <a:lvl9pPr marL="13990320" indent="0">
              <a:buNone/>
              <a:defRPr sz="3400"/>
            </a:lvl9pPr>
          </a:lstStyle>
          <a:p>
            <a:pPr lvl="0"/>
            <a:r>
              <a:rPr lang="en-US"/>
              <a:t>Click to edit Master text styles</a:t>
            </a:r>
          </a:p>
        </p:txBody>
      </p:sp>
      <p:sp>
        <p:nvSpPr>
          <p:cNvPr id="5" name="4 Marcador de fecha"/>
          <p:cNvSpPr>
            <a:spLocks noGrp="1"/>
          </p:cNvSpPr>
          <p:nvPr>
            <p:ph type="dt" sz="half" idx="10"/>
          </p:nvPr>
        </p:nvSpPr>
        <p:spPr/>
        <p:txBody>
          <a:bodyPr/>
          <a:lstStyle/>
          <a:p>
            <a:fld id="{B402EE88-468A-48F5-896A-B4CE8ACA2C11}" type="datetimeFigureOut">
              <a:rPr lang="es-CO" smtClean="0"/>
              <a:t>23/06/20</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890237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939994" y="25203153"/>
            <a:ext cx="15121890" cy="2975376"/>
          </a:xfrm>
        </p:spPr>
        <p:txBody>
          <a:bodyPr anchor="b"/>
          <a:lstStyle>
            <a:lvl1pPr algn="l">
              <a:defRPr sz="7700" b="1"/>
            </a:lvl1pPr>
          </a:lstStyle>
          <a:p>
            <a:r>
              <a:rPr lang="en-US"/>
              <a:t>Click to edit Master title style</a:t>
            </a:r>
            <a:endParaRPr lang="es-CO"/>
          </a:p>
        </p:txBody>
      </p:sp>
      <p:sp>
        <p:nvSpPr>
          <p:cNvPr id="3" name="2 Marcador de posición de imagen"/>
          <p:cNvSpPr>
            <a:spLocks noGrp="1"/>
          </p:cNvSpPr>
          <p:nvPr>
            <p:ph type="pic" idx="1"/>
          </p:nvPr>
        </p:nvSpPr>
        <p:spPr>
          <a:xfrm>
            <a:off x="4939994" y="3217067"/>
            <a:ext cx="15121890" cy="21602700"/>
          </a:xfrm>
        </p:spPr>
        <p:txBody>
          <a:bodyPr/>
          <a:lstStyle>
            <a:lvl1pPr marL="0" indent="0">
              <a:buNone/>
              <a:defRPr sz="12200"/>
            </a:lvl1pPr>
            <a:lvl2pPr marL="1748790" indent="0">
              <a:buNone/>
              <a:defRPr sz="10700"/>
            </a:lvl2pPr>
            <a:lvl3pPr marL="3497580" indent="0">
              <a:buNone/>
              <a:defRPr sz="9200"/>
            </a:lvl3pPr>
            <a:lvl4pPr marL="5246370" indent="0">
              <a:buNone/>
              <a:defRPr sz="7700"/>
            </a:lvl4pPr>
            <a:lvl5pPr marL="6995160" indent="0">
              <a:buNone/>
              <a:defRPr sz="7700"/>
            </a:lvl5pPr>
            <a:lvl6pPr marL="8743950" indent="0">
              <a:buNone/>
              <a:defRPr sz="7700"/>
            </a:lvl6pPr>
            <a:lvl7pPr marL="10492740" indent="0">
              <a:buNone/>
              <a:defRPr sz="7700"/>
            </a:lvl7pPr>
            <a:lvl8pPr marL="12241530" indent="0">
              <a:buNone/>
              <a:defRPr sz="7700"/>
            </a:lvl8pPr>
            <a:lvl9pPr marL="13990320" indent="0">
              <a:buNone/>
              <a:defRPr sz="7700"/>
            </a:lvl9pPr>
          </a:lstStyle>
          <a:p>
            <a:r>
              <a:rPr lang="en-US"/>
              <a:t>Click icon to add picture</a:t>
            </a:r>
            <a:endParaRPr lang="es-CO"/>
          </a:p>
        </p:txBody>
      </p:sp>
      <p:sp>
        <p:nvSpPr>
          <p:cNvPr id="4" name="3 Marcador de texto"/>
          <p:cNvSpPr>
            <a:spLocks noGrp="1"/>
          </p:cNvSpPr>
          <p:nvPr>
            <p:ph type="body" sz="half" idx="2"/>
          </p:nvPr>
        </p:nvSpPr>
        <p:spPr>
          <a:xfrm>
            <a:off x="4939994" y="28178529"/>
            <a:ext cx="15121890" cy="4225524"/>
          </a:xfrm>
        </p:spPr>
        <p:txBody>
          <a:bodyPr/>
          <a:lstStyle>
            <a:lvl1pPr marL="0" indent="0">
              <a:buNone/>
              <a:defRPr sz="5400"/>
            </a:lvl1pPr>
            <a:lvl2pPr marL="1748790" indent="0">
              <a:buNone/>
              <a:defRPr sz="4600"/>
            </a:lvl2pPr>
            <a:lvl3pPr marL="3497580" indent="0">
              <a:buNone/>
              <a:defRPr sz="3800"/>
            </a:lvl3pPr>
            <a:lvl4pPr marL="5246370" indent="0">
              <a:buNone/>
              <a:defRPr sz="3400"/>
            </a:lvl4pPr>
            <a:lvl5pPr marL="6995160" indent="0">
              <a:buNone/>
              <a:defRPr sz="3400"/>
            </a:lvl5pPr>
            <a:lvl6pPr marL="8743950" indent="0">
              <a:buNone/>
              <a:defRPr sz="3400"/>
            </a:lvl6pPr>
            <a:lvl7pPr marL="10492740" indent="0">
              <a:buNone/>
              <a:defRPr sz="3400"/>
            </a:lvl7pPr>
            <a:lvl8pPr marL="12241530" indent="0">
              <a:buNone/>
              <a:defRPr sz="3400"/>
            </a:lvl8pPr>
            <a:lvl9pPr marL="13990320" indent="0">
              <a:buNone/>
              <a:defRPr sz="3400"/>
            </a:lvl9pPr>
          </a:lstStyle>
          <a:p>
            <a:pPr lvl="0"/>
            <a:r>
              <a:rPr lang="en-US"/>
              <a:t>Click to edit Master text styles</a:t>
            </a:r>
          </a:p>
        </p:txBody>
      </p:sp>
      <p:sp>
        <p:nvSpPr>
          <p:cNvPr id="5" name="4 Marcador de fecha"/>
          <p:cNvSpPr>
            <a:spLocks noGrp="1"/>
          </p:cNvSpPr>
          <p:nvPr>
            <p:ph type="dt" sz="half" idx="10"/>
          </p:nvPr>
        </p:nvSpPr>
        <p:spPr/>
        <p:txBody>
          <a:bodyPr/>
          <a:lstStyle/>
          <a:p>
            <a:fld id="{B402EE88-468A-48F5-896A-B4CE8ACA2C11}" type="datetimeFigureOut">
              <a:rPr lang="es-CO" smtClean="0"/>
              <a:t>23/06/20</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6203318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a:t>Click to edit Master title style</a:t>
            </a:r>
            <a:endParaRPr lang="es-CO"/>
          </a:p>
        </p:txBody>
      </p:sp>
      <p:sp>
        <p:nvSpPr>
          <p:cNvPr id="3" name="2 Marcador de texto vertical"/>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3 Marcador de fecha"/>
          <p:cNvSpPr>
            <a:spLocks noGrp="1"/>
          </p:cNvSpPr>
          <p:nvPr>
            <p:ph type="dt" sz="half" idx="10"/>
          </p:nvPr>
        </p:nvSpPr>
        <p:spPr/>
        <p:txBody>
          <a:bodyPr/>
          <a:lstStyle/>
          <a:p>
            <a:fld id="{B402EE88-468A-48F5-896A-B4CE8ACA2C11}" type="datetimeFigureOut">
              <a:rPr lang="es-CO" smtClean="0"/>
              <a:t>23/06/20</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2572843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a:t>Click to edit Master title style</a:t>
            </a:r>
            <a:endParaRPr lang="es-CO"/>
          </a:p>
        </p:txBody>
      </p:sp>
      <p:sp>
        <p:nvSpPr>
          <p:cNvPr id="3" name="2 Marcador de contenido"/>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3 Marcador de fecha"/>
          <p:cNvSpPr>
            <a:spLocks noGrp="1"/>
          </p:cNvSpPr>
          <p:nvPr>
            <p:ph type="dt" sz="half" idx="10"/>
          </p:nvPr>
        </p:nvSpPr>
        <p:spPr/>
        <p:txBody>
          <a:bodyPr/>
          <a:lstStyle/>
          <a:p>
            <a:fld id="{B402EE88-468A-48F5-896A-B4CE8ACA2C11}" type="datetimeFigureOut">
              <a:rPr lang="es-CO" smtClean="0"/>
              <a:t>23/06/20</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14215615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18272286" y="1441856"/>
            <a:ext cx="5670709" cy="30720506"/>
          </a:xfrm>
        </p:spPr>
        <p:txBody>
          <a:bodyPr vert="eaVert"/>
          <a:lstStyle/>
          <a:p>
            <a:r>
              <a:rPr lang="en-US"/>
              <a:t>Click to edit Master title style</a:t>
            </a:r>
            <a:endParaRPr lang="es-CO"/>
          </a:p>
        </p:txBody>
      </p:sp>
      <p:sp>
        <p:nvSpPr>
          <p:cNvPr id="3" name="2 Marcador de texto vertical"/>
          <p:cNvSpPr>
            <a:spLocks noGrp="1"/>
          </p:cNvSpPr>
          <p:nvPr>
            <p:ph type="body" orient="vert" idx="1"/>
          </p:nvPr>
        </p:nvSpPr>
        <p:spPr>
          <a:xfrm>
            <a:off x="1260157" y="1441856"/>
            <a:ext cx="16592074" cy="307205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3 Marcador de fecha"/>
          <p:cNvSpPr>
            <a:spLocks noGrp="1"/>
          </p:cNvSpPr>
          <p:nvPr>
            <p:ph type="dt" sz="half" idx="10"/>
          </p:nvPr>
        </p:nvSpPr>
        <p:spPr/>
        <p:txBody>
          <a:bodyPr/>
          <a:lstStyle/>
          <a:p>
            <a:fld id="{B402EE88-468A-48F5-896A-B4CE8ACA2C11}" type="datetimeFigureOut">
              <a:rPr lang="es-CO" smtClean="0"/>
              <a:t>23/06/20</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159238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1990876" y="23136226"/>
            <a:ext cx="21422678" cy="7150894"/>
          </a:xfrm>
        </p:spPr>
        <p:txBody>
          <a:bodyPr anchor="t"/>
          <a:lstStyle>
            <a:lvl1pPr algn="l">
              <a:defRPr sz="15300" b="1" cap="all"/>
            </a:lvl1pPr>
          </a:lstStyle>
          <a:p>
            <a:r>
              <a:rPr lang="en-US"/>
              <a:t>Click to edit Master title style</a:t>
            </a:r>
            <a:endParaRPr lang="es-CO"/>
          </a:p>
        </p:txBody>
      </p:sp>
      <p:sp>
        <p:nvSpPr>
          <p:cNvPr id="3" name="2 Marcador de texto"/>
          <p:cNvSpPr>
            <a:spLocks noGrp="1"/>
          </p:cNvSpPr>
          <p:nvPr>
            <p:ph type="body" idx="1"/>
          </p:nvPr>
        </p:nvSpPr>
        <p:spPr>
          <a:xfrm>
            <a:off x="1990876" y="15260249"/>
            <a:ext cx="21422678" cy="7875980"/>
          </a:xfrm>
        </p:spPr>
        <p:txBody>
          <a:bodyPr anchor="b"/>
          <a:lstStyle>
            <a:lvl1pPr marL="0" indent="0">
              <a:buNone/>
              <a:defRPr sz="7700">
                <a:solidFill>
                  <a:schemeClr val="tx1">
                    <a:tint val="75000"/>
                  </a:schemeClr>
                </a:solidFill>
              </a:defRPr>
            </a:lvl1pPr>
            <a:lvl2pPr marL="1748790" indent="0">
              <a:buNone/>
              <a:defRPr sz="6900">
                <a:solidFill>
                  <a:schemeClr val="tx1">
                    <a:tint val="75000"/>
                  </a:schemeClr>
                </a:solidFill>
              </a:defRPr>
            </a:lvl2pPr>
            <a:lvl3pPr marL="3497580" indent="0">
              <a:buNone/>
              <a:defRPr sz="6100">
                <a:solidFill>
                  <a:schemeClr val="tx1">
                    <a:tint val="75000"/>
                  </a:schemeClr>
                </a:solidFill>
              </a:defRPr>
            </a:lvl3pPr>
            <a:lvl4pPr marL="5246370" indent="0">
              <a:buNone/>
              <a:defRPr sz="5400">
                <a:solidFill>
                  <a:schemeClr val="tx1">
                    <a:tint val="75000"/>
                  </a:schemeClr>
                </a:solidFill>
              </a:defRPr>
            </a:lvl4pPr>
            <a:lvl5pPr marL="6995160" indent="0">
              <a:buNone/>
              <a:defRPr sz="5400">
                <a:solidFill>
                  <a:schemeClr val="tx1">
                    <a:tint val="75000"/>
                  </a:schemeClr>
                </a:solidFill>
              </a:defRPr>
            </a:lvl5pPr>
            <a:lvl6pPr marL="8743950" indent="0">
              <a:buNone/>
              <a:defRPr sz="5400">
                <a:solidFill>
                  <a:schemeClr val="tx1">
                    <a:tint val="75000"/>
                  </a:schemeClr>
                </a:solidFill>
              </a:defRPr>
            </a:lvl6pPr>
            <a:lvl7pPr marL="10492740" indent="0">
              <a:buNone/>
              <a:defRPr sz="5400">
                <a:solidFill>
                  <a:schemeClr val="tx1">
                    <a:tint val="75000"/>
                  </a:schemeClr>
                </a:solidFill>
              </a:defRPr>
            </a:lvl7pPr>
            <a:lvl8pPr marL="12241530" indent="0">
              <a:buNone/>
              <a:defRPr sz="5400">
                <a:solidFill>
                  <a:schemeClr val="tx1">
                    <a:tint val="75000"/>
                  </a:schemeClr>
                </a:solidFill>
              </a:defRPr>
            </a:lvl8pPr>
            <a:lvl9pPr marL="13990320" indent="0">
              <a:buNone/>
              <a:defRPr sz="5400">
                <a:solidFill>
                  <a:schemeClr val="tx1">
                    <a:tint val="75000"/>
                  </a:schemeClr>
                </a:solidFill>
              </a:defRPr>
            </a:lvl9pPr>
          </a:lstStyle>
          <a:p>
            <a:pPr lvl="0"/>
            <a:r>
              <a:rPr lang="en-US"/>
              <a:t>Click to edit Master text styles</a:t>
            </a:r>
          </a:p>
        </p:txBody>
      </p:sp>
      <p:sp>
        <p:nvSpPr>
          <p:cNvPr id="4" name="3 Marcador de fecha"/>
          <p:cNvSpPr>
            <a:spLocks noGrp="1"/>
          </p:cNvSpPr>
          <p:nvPr>
            <p:ph type="dt" sz="half" idx="10"/>
          </p:nvPr>
        </p:nvSpPr>
        <p:spPr/>
        <p:txBody>
          <a:bodyPr/>
          <a:lstStyle/>
          <a:p>
            <a:fld id="{B402EE88-468A-48F5-896A-B4CE8ACA2C11}" type="datetimeFigureOut">
              <a:rPr lang="es-CO" smtClean="0"/>
              <a:t>23/06/20</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46779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a:t>Click to edit Master title style</a:t>
            </a:r>
            <a:endParaRPr lang="es-CO"/>
          </a:p>
        </p:txBody>
      </p:sp>
      <p:sp>
        <p:nvSpPr>
          <p:cNvPr id="3" name="2 Marcador de contenido"/>
          <p:cNvSpPr>
            <a:spLocks noGrp="1"/>
          </p:cNvSpPr>
          <p:nvPr>
            <p:ph sz="half" idx="1"/>
          </p:nvPr>
        </p:nvSpPr>
        <p:spPr>
          <a:xfrm>
            <a:off x="1260160" y="8401058"/>
            <a:ext cx="11131391" cy="23761304"/>
          </a:xfrm>
        </p:spPr>
        <p:txBody>
          <a:bodyPr/>
          <a:lstStyle>
            <a:lvl1pPr>
              <a:defRPr sz="10700"/>
            </a:lvl1pPr>
            <a:lvl2pPr>
              <a:defRPr sz="9200"/>
            </a:lvl2pPr>
            <a:lvl3pPr>
              <a:defRPr sz="7700"/>
            </a:lvl3pPr>
            <a:lvl4pPr>
              <a:defRPr sz="6900"/>
            </a:lvl4pPr>
            <a:lvl5pPr>
              <a:defRPr sz="6900"/>
            </a:lvl5pPr>
            <a:lvl6pPr>
              <a:defRPr sz="6900"/>
            </a:lvl6pPr>
            <a:lvl7pPr>
              <a:defRPr sz="6900"/>
            </a:lvl7pPr>
            <a:lvl8pPr>
              <a:defRPr sz="6900"/>
            </a:lvl8pPr>
            <a:lvl9pPr>
              <a:defRPr sz="6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3 Marcador de contenido"/>
          <p:cNvSpPr>
            <a:spLocks noGrp="1"/>
          </p:cNvSpPr>
          <p:nvPr>
            <p:ph sz="half" idx="2"/>
          </p:nvPr>
        </p:nvSpPr>
        <p:spPr>
          <a:xfrm>
            <a:off x="12811603" y="8401058"/>
            <a:ext cx="11131391" cy="23761304"/>
          </a:xfrm>
        </p:spPr>
        <p:txBody>
          <a:bodyPr/>
          <a:lstStyle>
            <a:lvl1pPr>
              <a:defRPr sz="10700"/>
            </a:lvl1pPr>
            <a:lvl2pPr>
              <a:defRPr sz="9200"/>
            </a:lvl2pPr>
            <a:lvl3pPr>
              <a:defRPr sz="7700"/>
            </a:lvl3pPr>
            <a:lvl4pPr>
              <a:defRPr sz="6900"/>
            </a:lvl4pPr>
            <a:lvl5pPr>
              <a:defRPr sz="6900"/>
            </a:lvl5pPr>
            <a:lvl6pPr>
              <a:defRPr sz="6900"/>
            </a:lvl6pPr>
            <a:lvl7pPr>
              <a:defRPr sz="6900"/>
            </a:lvl7pPr>
            <a:lvl8pPr>
              <a:defRPr sz="6900"/>
            </a:lvl8pPr>
            <a:lvl9pPr>
              <a:defRPr sz="6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5" name="4 Marcador de fecha"/>
          <p:cNvSpPr>
            <a:spLocks noGrp="1"/>
          </p:cNvSpPr>
          <p:nvPr>
            <p:ph type="dt" sz="half" idx="10"/>
          </p:nvPr>
        </p:nvSpPr>
        <p:spPr/>
        <p:txBody>
          <a:bodyPr/>
          <a:lstStyle/>
          <a:p>
            <a:fld id="{B402EE88-468A-48F5-896A-B4CE8ACA2C11}" type="datetimeFigureOut">
              <a:rPr lang="es-CO" smtClean="0"/>
              <a:t>23/06/20</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3438626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n-US"/>
              <a:t>Click to edit Master title style</a:t>
            </a:r>
            <a:endParaRPr lang="es-CO"/>
          </a:p>
        </p:txBody>
      </p:sp>
      <p:sp>
        <p:nvSpPr>
          <p:cNvPr id="3" name="2 Marcador de texto"/>
          <p:cNvSpPr>
            <a:spLocks noGrp="1"/>
          </p:cNvSpPr>
          <p:nvPr>
            <p:ph type="body" idx="1"/>
          </p:nvPr>
        </p:nvSpPr>
        <p:spPr>
          <a:xfrm>
            <a:off x="1260159" y="8059343"/>
            <a:ext cx="11135768" cy="3358751"/>
          </a:xfrm>
        </p:spPr>
        <p:txBody>
          <a:bodyPr anchor="b"/>
          <a:lstStyle>
            <a:lvl1pPr marL="0" indent="0">
              <a:buNone/>
              <a:defRPr sz="9200" b="1"/>
            </a:lvl1pPr>
            <a:lvl2pPr marL="1748790" indent="0">
              <a:buNone/>
              <a:defRPr sz="7700" b="1"/>
            </a:lvl2pPr>
            <a:lvl3pPr marL="3497580" indent="0">
              <a:buNone/>
              <a:defRPr sz="6900" b="1"/>
            </a:lvl3pPr>
            <a:lvl4pPr marL="5246370" indent="0">
              <a:buNone/>
              <a:defRPr sz="6100" b="1"/>
            </a:lvl4pPr>
            <a:lvl5pPr marL="6995160" indent="0">
              <a:buNone/>
              <a:defRPr sz="6100" b="1"/>
            </a:lvl5pPr>
            <a:lvl6pPr marL="8743950" indent="0">
              <a:buNone/>
              <a:defRPr sz="6100" b="1"/>
            </a:lvl6pPr>
            <a:lvl7pPr marL="10492740" indent="0">
              <a:buNone/>
              <a:defRPr sz="6100" b="1"/>
            </a:lvl7pPr>
            <a:lvl8pPr marL="12241530" indent="0">
              <a:buNone/>
              <a:defRPr sz="6100" b="1"/>
            </a:lvl8pPr>
            <a:lvl9pPr marL="13990320" indent="0">
              <a:buNone/>
              <a:defRPr sz="6100" b="1"/>
            </a:lvl9pPr>
          </a:lstStyle>
          <a:p>
            <a:pPr lvl="0"/>
            <a:r>
              <a:rPr lang="en-US"/>
              <a:t>Click to edit Master text styles</a:t>
            </a:r>
          </a:p>
        </p:txBody>
      </p:sp>
      <p:sp>
        <p:nvSpPr>
          <p:cNvPr id="4" name="3 Marcador de contenido"/>
          <p:cNvSpPr>
            <a:spLocks noGrp="1"/>
          </p:cNvSpPr>
          <p:nvPr>
            <p:ph sz="half" idx="2"/>
          </p:nvPr>
        </p:nvSpPr>
        <p:spPr>
          <a:xfrm>
            <a:off x="1260159" y="11418095"/>
            <a:ext cx="11135768" cy="20744261"/>
          </a:xfrm>
        </p:spPr>
        <p:txBody>
          <a:bodyPr/>
          <a:lstStyle>
            <a:lvl1pPr>
              <a:defRPr sz="9200"/>
            </a:lvl1pPr>
            <a:lvl2pPr>
              <a:defRPr sz="7700"/>
            </a:lvl2pPr>
            <a:lvl3pPr>
              <a:defRPr sz="6900"/>
            </a:lvl3pPr>
            <a:lvl4pPr>
              <a:defRPr sz="6100"/>
            </a:lvl4pPr>
            <a:lvl5pPr>
              <a:defRPr sz="6100"/>
            </a:lvl5pPr>
            <a:lvl6pPr>
              <a:defRPr sz="6100"/>
            </a:lvl6pPr>
            <a:lvl7pPr>
              <a:defRPr sz="6100"/>
            </a:lvl7pPr>
            <a:lvl8pPr>
              <a:defRPr sz="6100"/>
            </a:lvl8pPr>
            <a:lvl9pPr>
              <a:defRPr sz="6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5" name="4 Marcador de texto"/>
          <p:cNvSpPr>
            <a:spLocks noGrp="1"/>
          </p:cNvSpPr>
          <p:nvPr>
            <p:ph type="body" sz="quarter" idx="3"/>
          </p:nvPr>
        </p:nvSpPr>
        <p:spPr>
          <a:xfrm>
            <a:off x="12802855" y="8059343"/>
            <a:ext cx="11140141" cy="3358751"/>
          </a:xfrm>
        </p:spPr>
        <p:txBody>
          <a:bodyPr anchor="b"/>
          <a:lstStyle>
            <a:lvl1pPr marL="0" indent="0">
              <a:buNone/>
              <a:defRPr sz="9200" b="1"/>
            </a:lvl1pPr>
            <a:lvl2pPr marL="1748790" indent="0">
              <a:buNone/>
              <a:defRPr sz="7700" b="1"/>
            </a:lvl2pPr>
            <a:lvl3pPr marL="3497580" indent="0">
              <a:buNone/>
              <a:defRPr sz="6900" b="1"/>
            </a:lvl3pPr>
            <a:lvl4pPr marL="5246370" indent="0">
              <a:buNone/>
              <a:defRPr sz="6100" b="1"/>
            </a:lvl4pPr>
            <a:lvl5pPr marL="6995160" indent="0">
              <a:buNone/>
              <a:defRPr sz="6100" b="1"/>
            </a:lvl5pPr>
            <a:lvl6pPr marL="8743950" indent="0">
              <a:buNone/>
              <a:defRPr sz="6100" b="1"/>
            </a:lvl6pPr>
            <a:lvl7pPr marL="10492740" indent="0">
              <a:buNone/>
              <a:defRPr sz="6100" b="1"/>
            </a:lvl7pPr>
            <a:lvl8pPr marL="12241530" indent="0">
              <a:buNone/>
              <a:defRPr sz="6100" b="1"/>
            </a:lvl8pPr>
            <a:lvl9pPr marL="13990320" indent="0">
              <a:buNone/>
              <a:defRPr sz="6100" b="1"/>
            </a:lvl9pPr>
          </a:lstStyle>
          <a:p>
            <a:pPr lvl="0"/>
            <a:r>
              <a:rPr lang="en-US"/>
              <a:t>Click to edit Master text styles</a:t>
            </a:r>
          </a:p>
        </p:txBody>
      </p:sp>
      <p:sp>
        <p:nvSpPr>
          <p:cNvPr id="6" name="5 Marcador de contenido"/>
          <p:cNvSpPr>
            <a:spLocks noGrp="1"/>
          </p:cNvSpPr>
          <p:nvPr>
            <p:ph sz="quarter" idx="4"/>
          </p:nvPr>
        </p:nvSpPr>
        <p:spPr>
          <a:xfrm>
            <a:off x="12802855" y="11418095"/>
            <a:ext cx="11140141" cy="20744261"/>
          </a:xfrm>
        </p:spPr>
        <p:txBody>
          <a:bodyPr/>
          <a:lstStyle>
            <a:lvl1pPr>
              <a:defRPr sz="9200"/>
            </a:lvl1pPr>
            <a:lvl2pPr>
              <a:defRPr sz="7700"/>
            </a:lvl2pPr>
            <a:lvl3pPr>
              <a:defRPr sz="6900"/>
            </a:lvl3pPr>
            <a:lvl4pPr>
              <a:defRPr sz="6100"/>
            </a:lvl4pPr>
            <a:lvl5pPr>
              <a:defRPr sz="6100"/>
            </a:lvl5pPr>
            <a:lvl6pPr>
              <a:defRPr sz="6100"/>
            </a:lvl6pPr>
            <a:lvl7pPr>
              <a:defRPr sz="6100"/>
            </a:lvl7pPr>
            <a:lvl8pPr>
              <a:defRPr sz="6100"/>
            </a:lvl8pPr>
            <a:lvl9pPr>
              <a:defRPr sz="6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7" name="6 Marcador de fecha"/>
          <p:cNvSpPr>
            <a:spLocks noGrp="1"/>
          </p:cNvSpPr>
          <p:nvPr>
            <p:ph type="dt" sz="half" idx="10"/>
          </p:nvPr>
        </p:nvSpPr>
        <p:spPr/>
        <p:txBody>
          <a:bodyPr/>
          <a:lstStyle/>
          <a:p>
            <a:fld id="{B402EE88-468A-48F5-896A-B4CE8ACA2C11}" type="datetimeFigureOut">
              <a:rPr lang="es-CO" smtClean="0"/>
              <a:t>23/06/20</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1704065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a:t>Click to edit Master title style</a:t>
            </a:r>
            <a:endParaRPr lang="es-CO"/>
          </a:p>
        </p:txBody>
      </p:sp>
      <p:sp>
        <p:nvSpPr>
          <p:cNvPr id="3" name="2 Marcador de fecha"/>
          <p:cNvSpPr>
            <a:spLocks noGrp="1"/>
          </p:cNvSpPr>
          <p:nvPr>
            <p:ph type="dt" sz="half" idx="10"/>
          </p:nvPr>
        </p:nvSpPr>
        <p:spPr/>
        <p:txBody>
          <a:bodyPr/>
          <a:lstStyle/>
          <a:p>
            <a:fld id="{B402EE88-468A-48F5-896A-B4CE8ACA2C11}" type="datetimeFigureOut">
              <a:rPr lang="es-CO" smtClean="0"/>
              <a:t>23/06/20</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375550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B402EE88-468A-48F5-896A-B4CE8ACA2C11}" type="datetimeFigureOut">
              <a:rPr lang="es-CO" smtClean="0"/>
              <a:t>23/06/20</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EF869A6C-8983-4CE5-98F7-B967F05418B8}" type="slidenum">
              <a:rPr lang="es-CO" smtClean="0"/>
              <a:t>‹#›</a:t>
            </a:fld>
            <a:endParaRPr lang="es-CO"/>
          </a:p>
        </p:txBody>
      </p:sp>
    </p:spTree>
    <p:extLst>
      <p:ext uri="{BB962C8B-B14F-4D97-AF65-F5344CB8AC3E}">
        <p14:creationId xmlns:p14="http://schemas.microsoft.com/office/powerpoint/2010/main" val="1112026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IT">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23/06/20</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pic>
        <p:nvPicPr>
          <p:cNvPr id="3075"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812" y="-71757"/>
            <a:ext cx="25269826" cy="2547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4"/>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5"/>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23814" y="2448521"/>
            <a:ext cx="12672000" cy="720000"/>
          </a:xfrm>
          <a:solidFill>
            <a:srgbClr val="EC7327">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COMIT – Sub área / Programa estudiante</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25579B"/>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25579B"/>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1" y="34924130"/>
            <a:ext cx="25200000" cy="1080000"/>
          </a:xfrm>
          <a:prstGeom prst="rect">
            <a:avLst/>
          </a:prstGeom>
          <a:solidFill>
            <a:srgbClr val="EC7327">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21 Marcador de texto"/>
          <p:cNvSpPr>
            <a:spLocks noGrp="1"/>
          </p:cNvSpPr>
          <p:nvPr>
            <p:ph type="body" sz="quarter" idx="33" hasCustomPrompt="1"/>
          </p:nvPr>
        </p:nvSpPr>
        <p:spPr>
          <a:xfrm>
            <a:off x="12646013" y="2448521"/>
            <a:ext cx="12600000" cy="720000"/>
          </a:xfrm>
          <a:solidFill>
            <a:srgbClr val="EC7327">
              <a:alpha val="25098"/>
            </a:srgbClr>
          </a:solidFill>
        </p:spPr>
        <p:txBody>
          <a:bodyPr>
            <a:noAutofit/>
          </a:bodyPr>
          <a:lstStyle>
            <a:lvl1pPr marL="0" indent="0" algn="r">
              <a:buNone/>
              <a:defRPr sz="3200" b="1" i="1" baseline="0">
                <a:solidFill>
                  <a:schemeClr val="bg1">
                    <a:lumMod val="50000"/>
                  </a:schemeClr>
                </a:solidFill>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Asesor: &lt;asesor&gt; (&lt;correo asesor&gt;@uniandes.edu.co)</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pic>
        <p:nvPicPr>
          <p:cNvPr id="8" name="7 Imagen"/>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211233" y="35156826"/>
            <a:ext cx="720000" cy="720000"/>
          </a:xfrm>
          <a:prstGeom prst="rect">
            <a:avLst/>
          </a:prstGeom>
        </p:spPr>
      </p:pic>
      <p:pic>
        <p:nvPicPr>
          <p:cNvPr id="9" name="8 Imagen"/>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893184" y="35104130"/>
            <a:ext cx="720000" cy="720000"/>
          </a:xfrm>
          <a:prstGeom prst="rect">
            <a:avLst/>
          </a:prstGeom>
        </p:spPr>
      </p:pic>
      <p:pic>
        <p:nvPicPr>
          <p:cNvPr id="10" name="9 Imagen"/>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552903" y="35140153"/>
            <a:ext cx="720000" cy="720000"/>
          </a:xfrm>
          <a:prstGeom prst="rect">
            <a:avLst/>
          </a:prstGeom>
        </p:spPr>
      </p:pic>
      <p:sp>
        <p:nvSpPr>
          <p:cNvPr id="14"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spTree>
    <p:extLst>
      <p:ext uri="{BB962C8B-B14F-4D97-AF65-F5344CB8AC3E}">
        <p14:creationId xmlns:p14="http://schemas.microsoft.com/office/powerpoint/2010/main" val="3371459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CSw">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1224313" y="35262986"/>
            <a:ext cx="4464497" cy="468000"/>
          </a:xfrm>
        </p:spPr>
        <p:txBody>
          <a:bodyPr/>
          <a:lstStyle>
            <a:lvl1pPr>
              <a:defRPr sz="2000" b="1">
                <a:solidFill>
                  <a:schemeClr val="tx1">
                    <a:lumMod val="95000"/>
                    <a:lumOff val="5000"/>
                  </a:schemeClr>
                </a:solidFill>
              </a:defRPr>
            </a:lvl1pPr>
          </a:lstStyle>
          <a:p>
            <a:fld id="{B402EE88-468A-48F5-896A-B4CE8ACA2C11}" type="datetimeFigureOut">
              <a:rPr lang="es-CO" smtClean="0"/>
              <a:pPr/>
              <a:t>23/06/20</a:t>
            </a:fld>
            <a:endParaRPr lang="es-CO"/>
          </a:p>
        </p:txBody>
      </p:sp>
      <p:sp>
        <p:nvSpPr>
          <p:cNvPr id="4" name="3 Marcador de pie de página"/>
          <p:cNvSpPr>
            <a:spLocks noGrp="1"/>
          </p:cNvSpPr>
          <p:nvPr>
            <p:ph type="ftr" sz="quarter" idx="11"/>
          </p:nvPr>
        </p:nvSpPr>
        <p:spPr>
          <a:xfrm>
            <a:off x="18650248" y="35266154"/>
            <a:ext cx="6120680" cy="468000"/>
          </a:xfrm>
        </p:spPr>
        <p:txBody>
          <a:bodyPr/>
          <a:lstStyle>
            <a:lvl1pPr algn="l">
              <a:defRPr sz="2000" b="1">
                <a:solidFill>
                  <a:schemeClr val="tx1">
                    <a:lumMod val="95000"/>
                    <a:lumOff val="5000"/>
                  </a:schemeClr>
                </a:solidFill>
              </a:defRPr>
            </a:lvl1pPr>
          </a:lstStyle>
          <a:p>
            <a:endParaRPr lang="es-CO" dirty="0"/>
          </a:p>
        </p:txBody>
      </p:sp>
      <p:sp>
        <p:nvSpPr>
          <p:cNvPr id="6" name="6 Título"/>
          <p:cNvSpPr>
            <a:spLocks noGrp="1"/>
          </p:cNvSpPr>
          <p:nvPr>
            <p:ph type="title" hasCustomPrompt="1"/>
          </p:nvPr>
        </p:nvSpPr>
        <p:spPr>
          <a:xfrm>
            <a:off x="731101" y="3456794"/>
            <a:ext cx="23760000" cy="1440000"/>
          </a:xfrm>
        </p:spPr>
        <p:txBody>
          <a:bodyPr>
            <a:normAutofit/>
          </a:bodyPr>
          <a:lstStyle>
            <a:lvl1pPr>
              <a:defRPr sz="6000" baseline="0"/>
            </a:lvl1pPr>
          </a:lstStyle>
          <a:p>
            <a:r>
              <a:rPr lang="es-ES" dirty="0"/>
              <a:t>Título del Proyecto</a:t>
            </a:r>
            <a:endParaRPr lang="es-CO" dirty="0"/>
          </a:p>
        </p:txBody>
      </p:sp>
      <p:sp>
        <p:nvSpPr>
          <p:cNvPr id="15" name="14 Marcador de texto"/>
          <p:cNvSpPr>
            <a:spLocks noGrp="1"/>
          </p:cNvSpPr>
          <p:nvPr>
            <p:ph type="body" sz="quarter" idx="13" hasCustomPrompt="1"/>
          </p:nvPr>
        </p:nvSpPr>
        <p:spPr>
          <a:xfrm>
            <a:off x="648247" y="7057036"/>
            <a:ext cx="24050672" cy="1080119"/>
          </a:xfrm>
          <a:blipFill>
            <a:blip r:embed="rId2"/>
            <a:stretch>
              <a:fillRect/>
            </a:stretch>
          </a:blipFill>
        </p:spPr>
        <p:txBody>
          <a:bodyPr>
            <a:noAutofit/>
          </a:bodyPr>
          <a:lstStyle>
            <a:lvl1pPr marL="0" indent="0" algn="ctr">
              <a:buNone/>
              <a:defRPr sz="4800">
                <a:solidFill>
                  <a:schemeClr val="bg1"/>
                </a:solidFill>
                <a:latin typeface="+mj-lt"/>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Resumen</a:t>
            </a:r>
            <a:endParaRPr lang="es-CO" dirty="0"/>
          </a:p>
        </p:txBody>
      </p:sp>
      <p:sp>
        <p:nvSpPr>
          <p:cNvPr id="22" name="21 Marcador de texto"/>
          <p:cNvSpPr>
            <a:spLocks noGrp="1"/>
          </p:cNvSpPr>
          <p:nvPr>
            <p:ph type="body" sz="quarter" idx="14" hasCustomPrompt="1"/>
          </p:nvPr>
        </p:nvSpPr>
        <p:spPr>
          <a:xfrm>
            <a:off x="693442" y="8353177"/>
            <a:ext cx="24005479" cy="2088231"/>
          </a:xfrm>
        </p:spPr>
        <p:txBody>
          <a:bodyPr>
            <a:noAutofit/>
          </a:bodyPr>
          <a:lstStyle>
            <a:lvl1pPr marL="0" indent="0">
              <a:buNone/>
              <a:defRPr sz="3600" b="1" i="1"/>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Resumen del proyecto</a:t>
            </a:r>
          </a:p>
        </p:txBody>
      </p:sp>
      <p:sp>
        <p:nvSpPr>
          <p:cNvPr id="25" name="14 Marcador de texto"/>
          <p:cNvSpPr>
            <a:spLocks noGrp="1"/>
          </p:cNvSpPr>
          <p:nvPr>
            <p:ph type="body" sz="quarter" idx="15" hasCustomPrompt="1"/>
          </p:nvPr>
        </p:nvSpPr>
        <p:spPr>
          <a:xfrm>
            <a:off x="648247" y="10945469"/>
            <a:ext cx="11520000" cy="1080119"/>
          </a:xfrm>
          <a:blipFill>
            <a:blip r:embed="rId3"/>
            <a:stretch>
              <a:fillRect/>
            </a:stretch>
          </a:blipFill>
        </p:spPr>
        <p:txBody>
          <a:bodyPr>
            <a:noAutofit/>
          </a:bodyPr>
          <a:lstStyle>
            <a:lvl1pPr marL="0" indent="0" algn="l">
              <a:buNone/>
              <a:defRPr sz="48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Introducción</a:t>
            </a:r>
            <a:endParaRPr lang="es-CO" dirty="0"/>
          </a:p>
        </p:txBody>
      </p:sp>
      <p:sp>
        <p:nvSpPr>
          <p:cNvPr id="26" name="14 Marcador de texto"/>
          <p:cNvSpPr>
            <a:spLocks noGrp="1"/>
          </p:cNvSpPr>
          <p:nvPr>
            <p:ph type="body" sz="quarter" idx="16" hasCustomPrompt="1"/>
          </p:nvPr>
        </p:nvSpPr>
        <p:spPr>
          <a:xfrm>
            <a:off x="648247" y="163460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Objetivos</a:t>
            </a:r>
            <a:endParaRPr lang="es-CO" dirty="0"/>
          </a:p>
        </p:txBody>
      </p:sp>
      <p:sp>
        <p:nvSpPr>
          <p:cNvPr id="27" name="14 Marcador de texto"/>
          <p:cNvSpPr>
            <a:spLocks noGrp="1"/>
          </p:cNvSpPr>
          <p:nvPr>
            <p:ph type="body" sz="quarter" idx="17" hasCustomPrompt="1"/>
          </p:nvPr>
        </p:nvSpPr>
        <p:spPr>
          <a:xfrm>
            <a:off x="648247" y="22898795"/>
            <a:ext cx="11520000" cy="1080000"/>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Metodología</a:t>
            </a:r>
            <a:endParaRPr lang="es-CO" dirty="0"/>
          </a:p>
        </p:txBody>
      </p:sp>
      <p:sp>
        <p:nvSpPr>
          <p:cNvPr id="28" name="14 Marcador de texto"/>
          <p:cNvSpPr>
            <a:spLocks noGrp="1"/>
          </p:cNvSpPr>
          <p:nvPr>
            <p:ph type="body" sz="quarter" idx="18" hasCustomPrompt="1"/>
          </p:nvPr>
        </p:nvSpPr>
        <p:spPr>
          <a:xfrm>
            <a:off x="13394944" y="10945469"/>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Diseño e implementación</a:t>
            </a:r>
            <a:endParaRPr lang="es-CO" dirty="0"/>
          </a:p>
        </p:txBody>
      </p:sp>
      <p:sp>
        <p:nvSpPr>
          <p:cNvPr id="29" name="14 Marcador de texto"/>
          <p:cNvSpPr>
            <a:spLocks noGrp="1"/>
          </p:cNvSpPr>
          <p:nvPr>
            <p:ph type="body" sz="quarter" idx="19" hasCustomPrompt="1"/>
          </p:nvPr>
        </p:nvSpPr>
        <p:spPr>
          <a:xfrm>
            <a:off x="13393663" y="19154382"/>
            <a:ext cx="11520000" cy="1080119"/>
          </a:xfrm>
          <a:blipFill>
            <a:blip r:embed="rId3"/>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Resultados</a:t>
            </a:r>
            <a:endParaRPr lang="es-CO" dirty="0"/>
          </a:p>
        </p:txBody>
      </p:sp>
      <p:sp>
        <p:nvSpPr>
          <p:cNvPr id="30" name="14 Marcador de texto"/>
          <p:cNvSpPr>
            <a:spLocks noGrp="1"/>
          </p:cNvSpPr>
          <p:nvPr>
            <p:ph type="body" sz="quarter" idx="20" hasCustomPrompt="1"/>
          </p:nvPr>
        </p:nvSpPr>
        <p:spPr>
          <a:xfrm>
            <a:off x="13393663" y="28155381"/>
            <a:ext cx="11520000" cy="1080119"/>
          </a:xfrm>
          <a:blipFill>
            <a:blip r:embed="rId4"/>
            <a:stretch>
              <a:fillRect/>
            </a:stretch>
          </a:blipFill>
        </p:spPr>
        <p:txBody>
          <a:bodyPr>
            <a:normAutofit/>
          </a:bodyPr>
          <a:lstStyle>
            <a:lvl1pPr marL="0" indent="0" algn="l">
              <a:buNone/>
              <a:defRPr sz="5000" baseline="0">
                <a:solidFill>
                  <a:schemeClr val="bg1"/>
                </a:solidFill>
              </a:defRPr>
            </a:lvl1pPr>
            <a:lvl2pPr marL="1748790" indent="0">
              <a:buNone/>
              <a:defRPr/>
            </a:lvl2pPr>
            <a:lvl3pPr marL="3497580" indent="0">
              <a:buNone/>
              <a:defRPr/>
            </a:lvl3pPr>
            <a:lvl4pPr marL="5246370" indent="0">
              <a:buNone/>
              <a:defRPr/>
            </a:lvl4pPr>
            <a:lvl5pPr marL="6995160" indent="0">
              <a:buNone/>
              <a:defRPr/>
            </a:lvl5pPr>
          </a:lstStyle>
          <a:p>
            <a:pPr lvl="0"/>
            <a:r>
              <a:rPr lang="es-ES" dirty="0"/>
              <a:t>Conclusiones</a:t>
            </a:r>
            <a:endParaRPr lang="es-CO" dirty="0"/>
          </a:p>
        </p:txBody>
      </p:sp>
      <p:sp>
        <p:nvSpPr>
          <p:cNvPr id="44" name="21 Marcador de texto"/>
          <p:cNvSpPr>
            <a:spLocks noGrp="1"/>
          </p:cNvSpPr>
          <p:nvPr>
            <p:ph type="body" sz="quarter" idx="30" hasCustomPrompt="1"/>
          </p:nvPr>
        </p:nvSpPr>
        <p:spPr>
          <a:xfrm>
            <a:off x="-23814" y="2448521"/>
            <a:ext cx="12672000" cy="720000"/>
          </a:xfrm>
          <a:solidFill>
            <a:srgbClr val="24AAE1">
              <a:alpha val="25098"/>
            </a:srgbClr>
          </a:solidFill>
        </p:spPr>
        <p:txBody>
          <a:bodyPr>
            <a:noAutofit/>
          </a:bodyPr>
          <a:lstStyle>
            <a:lvl1pPr marL="0" indent="0" algn="ctr">
              <a:buNone/>
              <a:defRPr sz="3600" b="1" i="0" baseline="0">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err="1"/>
              <a:t>TICSw</a:t>
            </a:r>
            <a:r>
              <a:rPr lang="es-ES" dirty="0"/>
              <a:t> – Sub área / Programa estudiante</a:t>
            </a:r>
          </a:p>
        </p:txBody>
      </p:sp>
      <p:sp>
        <p:nvSpPr>
          <p:cNvPr id="46" name="21 Marcador de texto"/>
          <p:cNvSpPr>
            <a:spLocks noGrp="1"/>
          </p:cNvSpPr>
          <p:nvPr>
            <p:ph type="body" sz="quarter" idx="31" hasCustomPrompt="1"/>
          </p:nvPr>
        </p:nvSpPr>
        <p:spPr>
          <a:xfrm>
            <a:off x="731101" y="5040810"/>
            <a:ext cx="23760000" cy="720000"/>
          </a:xfrm>
        </p:spPr>
        <p:txBody>
          <a:bodyPr>
            <a:noAutofit/>
          </a:bodyPr>
          <a:lstStyle>
            <a:lvl1pPr marL="0" indent="0" algn="ctr">
              <a:buNone/>
              <a:defRPr sz="3200" b="1">
                <a:solidFill>
                  <a:srgbClr val="E1244B"/>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&lt;Integrante 1&gt;, &lt;Integrante 2&gt;, &lt;Integrante 3&gt;</a:t>
            </a:r>
          </a:p>
        </p:txBody>
      </p:sp>
      <p:sp>
        <p:nvSpPr>
          <p:cNvPr id="47" name="21 Marcador de texto"/>
          <p:cNvSpPr>
            <a:spLocks noGrp="1"/>
          </p:cNvSpPr>
          <p:nvPr>
            <p:ph type="body" sz="quarter" idx="32" hasCustomPrompt="1"/>
          </p:nvPr>
        </p:nvSpPr>
        <p:spPr>
          <a:xfrm>
            <a:off x="731101" y="5904906"/>
            <a:ext cx="23760000" cy="720000"/>
          </a:xfrm>
        </p:spPr>
        <p:txBody>
          <a:bodyPr>
            <a:noAutofit/>
          </a:bodyPr>
          <a:lstStyle>
            <a:lvl1pPr marL="0" indent="0" algn="ctr">
              <a:buNone/>
              <a:defRPr sz="2400" b="1" i="1">
                <a:solidFill>
                  <a:srgbClr val="E1244B"/>
                </a:solidFill>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&lt;correo1&gt;@uniandes.edu.co, &lt;correo2&gt;@uniandes.edu.co, &lt;correo3&gt;@uniandes.edu.co</a:t>
            </a:r>
          </a:p>
        </p:txBody>
      </p:sp>
      <p:sp>
        <p:nvSpPr>
          <p:cNvPr id="41" name="40 Rectángulo"/>
          <p:cNvSpPr/>
          <p:nvPr userDrawn="1"/>
        </p:nvSpPr>
        <p:spPr>
          <a:xfrm>
            <a:off x="-1" y="34924130"/>
            <a:ext cx="25200000" cy="1080000"/>
          </a:xfrm>
          <a:prstGeom prst="rect">
            <a:avLst/>
          </a:prstGeom>
          <a:solidFill>
            <a:srgbClr val="24AA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a:t> </a:t>
            </a:r>
          </a:p>
        </p:txBody>
      </p:sp>
      <p:sp>
        <p:nvSpPr>
          <p:cNvPr id="32" name="21 Marcador de texto"/>
          <p:cNvSpPr>
            <a:spLocks noGrp="1"/>
          </p:cNvSpPr>
          <p:nvPr>
            <p:ph type="body" sz="quarter" idx="33" hasCustomPrompt="1"/>
          </p:nvPr>
        </p:nvSpPr>
        <p:spPr>
          <a:xfrm>
            <a:off x="12646013" y="2448521"/>
            <a:ext cx="12600000" cy="720000"/>
          </a:xfrm>
          <a:solidFill>
            <a:srgbClr val="24AAE1">
              <a:alpha val="25098"/>
            </a:srgbClr>
          </a:solidFill>
        </p:spPr>
        <p:txBody>
          <a:bodyPr>
            <a:noAutofit/>
          </a:bodyPr>
          <a:lstStyle>
            <a:lvl1pPr marL="0" indent="0" algn="r">
              <a:buNone/>
              <a:defRPr sz="3200" b="1" i="1" baseline="0">
                <a:solidFill>
                  <a:schemeClr val="bg1">
                    <a:lumMod val="50000"/>
                  </a:schemeClr>
                </a:solidFill>
                <a:latin typeface="+mj-lt"/>
              </a:defRPr>
            </a:lvl1pPr>
            <a:lvl2pPr marL="1748790" indent="0">
              <a:buNone/>
              <a:defRPr sz="4400"/>
            </a:lvl2pPr>
            <a:lvl3pPr marL="3497580" indent="0">
              <a:buNone/>
              <a:defRPr sz="3600"/>
            </a:lvl3pPr>
            <a:lvl4pPr marL="5246370" indent="0">
              <a:buNone/>
              <a:defRPr sz="2800"/>
            </a:lvl4pPr>
            <a:lvl5pPr marL="6995160" indent="0">
              <a:buNone/>
              <a:defRPr sz="2800"/>
            </a:lvl5pPr>
          </a:lstStyle>
          <a:p>
            <a:pPr lvl="0"/>
            <a:r>
              <a:rPr lang="es-ES" dirty="0"/>
              <a:t>Asesor: &lt;asesor&gt; (&lt;correo asesor&gt;@uniandes.edu.co)</a:t>
            </a:r>
          </a:p>
        </p:txBody>
      </p:sp>
      <p:sp>
        <p:nvSpPr>
          <p:cNvPr id="2" name="1 CuadroTexto"/>
          <p:cNvSpPr txBox="1"/>
          <p:nvPr userDrawn="1"/>
        </p:nvSpPr>
        <p:spPr>
          <a:xfrm>
            <a:off x="7272905" y="35269324"/>
            <a:ext cx="4364593" cy="461665"/>
          </a:xfrm>
          <a:prstGeom prst="rect">
            <a:avLst/>
          </a:prstGeom>
          <a:noFill/>
        </p:spPr>
        <p:txBody>
          <a:bodyPr wrap="none" rtlCol="0">
            <a:spAutoFit/>
          </a:bodyPr>
          <a:lstStyle/>
          <a:p>
            <a:r>
              <a:rPr lang="es-CO" sz="2400" b="1" dirty="0"/>
              <a:t>http://sistemas.uniandes.edu.co</a:t>
            </a:r>
          </a:p>
        </p:txBody>
      </p:sp>
      <p:sp>
        <p:nvSpPr>
          <p:cNvPr id="33" name="32 CuadroTexto"/>
          <p:cNvSpPr txBox="1"/>
          <p:nvPr userDrawn="1"/>
        </p:nvSpPr>
        <p:spPr>
          <a:xfrm>
            <a:off x="12621207"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sp>
        <p:nvSpPr>
          <p:cNvPr id="34" name="33 CuadroTexto"/>
          <p:cNvSpPr txBox="1"/>
          <p:nvPr userDrawn="1"/>
        </p:nvSpPr>
        <p:spPr>
          <a:xfrm>
            <a:off x="15853625" y="35284172"/>
            <a:ext cx="2105063" cy="461665"/>
          </a:xfrm>
          <a:prstGeom prst="rect">
            <a:avLst/>
          </a:prstGeom>
          <a:noFill/>
        </p:spPr>
        <p:txBody>
          <a:bodyPr wrap="none" rtlCol="0">
            <a:spAutoFit/>
          </a:bodyPr>
          <a:lstStyle/>
          <a:p>
            <a:r>
              <a:rPr lang="es-CO" sz="2400" b="1" dirty="0"/>
              <a:t>/</a:t>
            </a:r>
            <a:r>
              <a:rPr lang="es-CO" sz="2400" b="1" dirty="0" err="1"/>
              <a:t>DISCUniandes</a:t>
            </a:r>
            <a:endParaRPr lang="es-CO" sz="2400" b="1" dirty="0"/>
          </a:p>
        </p:txBody>
      </p:sp>
      <p:pic>
        <p:nvPicPr>
          <p:cNvPr id="1026"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1"/>
            <a:ext cx="25200000" cy="2538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4 Imagen"/>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552984" y="35140234"/>
            <a:ext cx="720000" cy="720000"/>
          </a:xfrm>
          <a:prstGeom prst="rect">
            <a:avLst/>
          </a:prstGeom>
        </p:spPr>
      </p:pic>
      <p:pic>
        <p:nvPicPr>
          <p:cNvPr id="7" name="6 Imagen"/>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953583" y="35104130"/>
            <a:ext cx="720000" cy="720000"/>
          </a:xfrm>
          <a:prstGeom prst="rect">
            <a:avLst/>
          </a:prstGeom>
        </p:spPr>
      </p:pic>
      <p:pic>
        <p:nvPicPr>
          <p:cNvPr id="11" name="10 Imagen"/>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5265871" y="35201896"/>
            <a:ext cx="720000" cy="580646"/>
          </a:xfrm>
          <a:prstGeom prst="rect">
            <a:avLst/>
          </a:prstGeom>
        </p:spPr>
      </p:pic>
      <p:sp>
        <p:nvSpPr>
          <p:cNvPr id="38" name="13 Marcador de contenido"/>
          <p:cNvSpPr>
            <a:spLocks noGrp="1"/>
          </p:cNvSpPr>
          <p:nvPr>
            <p:ph sz="quarter" idx="34" hasCustomPrompt="1"/>
          </p:nvPr>
        </p:nvSpPr>
        <p:spPr>
          <a:xfrm>
            <a:off x="648247" y="12313619"/>
            <a:ext cx="11520000" cy="3600450"/>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 introducción</a:t>
            </a:r>
            <a:r>
              <a:rPr lang="es-CO" dirty="0"/>
              <a:t> del proyecto</a:t>
            </a:r>
            <a:endParaRPr lang="es-ES" dirty="0"/>
          </a:p>
        </p:txBody>
      </p:sp>
      <p:sp>
        <p:nvSpPr>
          <p:cNvPr id="42" name="13 Marcador de contenido"/>
          <p:cNvSpPr>
            <a:spLocks noGrp="1"/>
          </p:cNvSpPr>
          <p:nvPr>
            <p:ph sz="quarter" idx="35" hasCustomPrompt="1"/>
          </p:nvPr>
        </p:nvSpPr>
        <p:spPr>
          <a:xfrm>
            <a:off x="612904" y="17714219"/>
            <a:ext cx="11520000" cy="4896544"/>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los objetivos </a:t>
            </a:r>
            <a:r>
              <a:rPr lang="es-CO" dirty="0"/>
              <a:t>del proyecto</a:t>
            </a:r>
            <a:endParaRPr lang="es-ES" dirty="0"/>
          </a:p>
        </p:txBody>
      </p:sp>
      <p:sp>
        <p:nvSpPr>
          <p:cNvPr id="45" name="13 Marcador de contenido"/>
          <p:cNvSpPr>
            <a:spLocks noGrp="1"/>
          </p:cNvSpPr>
          <p:nvPr>
            <p:ph sz="quarter" idx="36" hasCustomPrompt="1"/>
          </p:nvPr>
        </p:nvSpPr>
        <p:spPr>
          <a:xfrm>
            <a:off x="13393663" y="12313568"/>
            <a:ext cx="11520000" cy="655277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el diseño e implementación del </a:t>
            </a:r>
            <a:r>
              <a:rPr lang="es-CO" dirty="0"/>
              <a:t>proyecto</a:t>
            </a:r>
            <a:endParaRPr lang="es-ES" dirty="0"/>
          </a:p>
        </p:txBody>
      </p:sp>
      <p:sp>
        <p:nvSpPr>
          <p:cNvPr id="48" name="13 Marcador de contenido"/>
          <p:cNvSpPr>
            <a:spLocks noGrp="1"/>
          </p:cNvSpPr>
          <p:nvPr>
            <p:ph sz="quarter" idx="37" hasCustomPrompt="1"/>
          </p:nvPr>
        </p:nvSpPr>
        <p:spPr>
          <a:xfrm>
            <a:off x="648247" y="24482970"/>
            <a:ext cx="11520000" cy="10081120"/>
          </a:xfrm>
        </p:spPr>
        <p:txBody>
          <a:bodyPr>
            <a:normAutofit/>
          </a:bodyPr>
          <a:lstStyle>
            <a:lvl1pPr marL="457200" indent="-457200">
              <a:buFont typeface="Arial" panose="020B0604020202020204" pitchFamily="34" charset="0"/>
              <a:buChar char="•"/>
              <a:defRPr sz="3200" baseline="0"/>
            </a:lvl1pPr>
            <a:lvl2pPr>
              <a:defRPr sz="3200"/>
            </a:lvl2pPr>
            <a:lvl3pPr>
              <a:defRPr sz="3200"/>
            </a:lvl3pPr>
            <a:lvl4pPr>
              <a:defRPr sz="3200"/>
            </a:lvl4pPr>
            <a:lvl5pPr marL="6995160" indent="0">
              <a:buNone/>
              <a:defRPr sz="3200"/>
            </a:lvl5pPr>
          </a:lstStyle>
          <a:p>
            <a:pPr lvl="0"/>
            <a:r>
              <a:rPr lang="es-ES" dirty="0"/>
              <a:t>Haga clic para ingresar la metodología </a:t>
            </a:r>
            <a:r>
              <a:rPr lang="es-CO" dirty="0"/>
              <a:t>del proyecto</a:t>
            </a:r>
            <a:endParaRPr lang="es-ES" dirty="0"/>
          </a:p>
        </p:txBody>
      </p:sp>
      <p:sp>
        <p:nvSpPr>
          <p:cNvPr id="49" name="13 Marcador de contenido"/>
          <p:cNvSpPr>
            <a:spLocks noGrp="1"/>
          </p:cNvSpPr>
          <p:nvPr>
            <p:ph sz="quarter" idx="38" hasCustomPrompt="1"/>
          </p:nvPr>
        </p:nvSpPr>
        <p:spPr>
          <a:xfrm>
            <a:off x="13393663" y="20594488"/>
            <a:ext cx="11520000" cy="727285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los resultados del </a:t>
            </a:r>
            <a:r>
              <a:rPr lang="es-CO" dirty="0"/>
              <a:t>proyecto</a:t>
            </a:r>
            <a:endParaRPr lang="es-ES" dirty="0"/>
          </a:p>
        </p:txBody>
      </p:sp>
      <p:sp>
        <p:nvSpPr>
          <p:cNvPr id="50" name="13 Marcador de contenido"/>
          <p:cNvSpPr>
            <a:spLocks noGrp="1"/>
          </p:cNvSpPr>
          <p:nvPr>
            <p:ph sz="quarter" idx="39" hasCustomPrompt="1"/>
          </p:nvPr>
        </p:nvSpPr>
        <p:spPr>
          <a:xfrm>
            <a:off x="13393663" y="29451522"/>
            <a:ext cx="11520000" cy="5112619"/>
          </a:xfrm>
        </p:spPr>
        <p:txBody>
          <a:bodyPr>
            <a:normAutofit/>
          </a:bodyPr>
          <a:lstStyle>
            <a:lvl1pPr marL="0" indent="0">
              <a:buNone/>
              <a:defRPr sz="3200" baseline="0"/>
            </a:lvl1pPr>
            <a:lvl2pPr>
              <a:defRPr sz="3200"/>
            </a:lvl2pPr>
            <a:lvl3pPr>
              <a:defRPr sz="3200"/>
            </a:lvl3pPr>
            <a:lvl4pPr>
              <a:defRPr sz="3200"/>
            </a:lvl4pPr>
            <a:lvl5pPr marL="6995160" indent="0">
              <a:buNone/>
              <a:defRPr sz="3200"/>
            </a:lvl5pPr>
          </a:lstStyle>
          <a:p>
            <a:pPr lvl="0"/>
            <a:r>
              <a:rPr lang="es-ES" dirty="0"/>
              <a:t>Haga clic para ingresar las conclusiones del </a:t>
            </a:r>
            <a:r>
              <a:rPr lang="es-CO" dirty="0"/>
              <a:t>proyecto</a:t>
            </a:r>
            <a:endParaRPr lang="es-ES" dirty="0"/>
          </a:p>
        </p:txBody>
      </p:sp>
    </p:spTree>
    <p:extLst>
      <p:ext uri="{BB962C8B-B14F-4D97-AF65-F5344CB8AC3E}">
        <p14:creationId xmlns:p14="http://schemas.microsoft.com/office/powerpoint/2010/main" val="4146826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1260158" y="1441852"/>
            <a:ext cx="22682835" cy="6000750"/>
          </a:xfrm>
          <a:prstGeom prst="rect">
            <a:avLst/>
          </a:prstGeom>
        </p:spPr>
        <p:txBody>
          <a:bodyPr vert="horz" lIns="349758" tIns="174879" rIns="349758" bIns="174879"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1260158" y="8401058"/>
            <a:ext cx="22682835" cy="23761304"/>
          </a:xfrm>
          <a:prstGeom prst="rect">
            <a:avLst/>
          </a:prstGeom>
        </p:spPr>
        <p:txBody>
          <a:bodyPr vert="horz" lIns="349758" tIns="174879" rIns="349758" bIns="174879"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1260158" y="33370843"/>
            <a:ext cx="5880735" cy="1916906"/>
          </a:xfrm>
          <a:prstGeom prst="rect">
            <a:avLst/>
          </a:prstGeom>
        </p:spPr>
        <p:txBody>
          <a:bodyPr vert="horz" lIns="349758" tIns="174879" rIns="349758" bIns="174879" rtlCol="0" anchor="ctr"/>
          <a:lstStyle>
            <a:lvl1pPr algn="l">
              <a:defRPr sz="4600">
                <a:solidFill>
                  <a:schemeClr val="tx1">
                    <a:tint val="75000"/>
                  </a:schemeClr>
                </a:solidFill>
              </a:defRPr>
            </a:lvl1pPr>
          </a:lstStyle>
          <a:p>
            <a:fld id="{B402EE88-468A-48F5-896A-B4CE8ACA2C11}" type="datetimeFigureOut">
              <a:rPr lang="es-CO" smtClean="0"/>
              <a:t>23/06/20</a:t>
            </a:fld>
            <a:endParaRPr lang="es-CO"/>
          </a:p>
        </p:txBody>
      </p:sp>
      <p:sp>
        <p:nvSpPr>
          <p:cNvPr id="5" name="4 Marcador de pie de página"/>
          <p:cNvSpPr>
            <a:spLocks noGrp="1"/>
          </p:cNvSpPr>
          <p:nvPr>
            <p:ph type="ftr" sz="quarter" idx="3"/>
          </p:nvPr>
        </p:nvSpPr>
        <p:spPr>
          <a:xfrm>
            <a:off x="8611076" y="33370843"/>
            <a:ext cx="7980998" cy="1916906"/>
          </a:xfrm>
          <a:prstGeom prst="rect">
            <a:avLst/>
          </a:prstGeom>
        </p:spPr>
        <p:txBody>
          <a:bodyPr vert="horz" lIns="349758" tIns="174879" rIns="349758" bIns="174879" rtlCol="0" anchor="ctr"/>
          <a:lstStyle>
            <a:lvl1pPr algn="ctr">
              <a:defRPr sz="46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18062258" y="33370843"/>
            <a:ext cx="5880735" cy="1916906"/>
          </a:xfrm>
          <a:prstGeom prst="rect">
            <a:avLst/>
          </a:prstGeom>
        </p:spPr>
        <p:txBody>
          <a:bodyPr vert="horz" lIns="349758" tIns="174879" rIns="349758" bIns="174879" rtlCol="0" anchor="ctr"/>
          <a:lstStyle>
            <a:lvl1pPr algn="r">
              <a:defRPr sz="4600">
                <a:solidFill>
                  <a:schemeClr val="tx1">
                    <a:tint val="75000"/>
                  </a:schemeClr>
                </a:solidFill>
              </a:defRPr>
            </a:lvl1pPr>
          </a:lstStyle>
          <a:p>
            <a:fld id="{EF869A6C-8983-4CE5-98F7-B967F05418B8}" type="slidenum">
              <a:rPr lang="es-CO" smtClean="0"/>
              <a:t>‹#›</a:t>
            </a:fld>
            <a:endParaRPr lang="es-CO"/>
          </a:p>
        </p:txBody>
      </p:sp>
    </p:spTree>
    <p:extLst>
      <p:ext uri="{BB962C8B-B14F-4D97-AF65-F5344CB8AC3E}">
        <p14:creationId xmlns:p14="http://schemas.microsoft.com/office/powerpoint/2010/main" val="3682192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56" r:id="rId17"/>
    <p:sldLayoutId id="2147483657" r:id="rId18"/>
    <p:sldLayoutId id="2147483658" r:id="rId19"/>
    <p:sldLayoutId id="2147483659" r:id="rId20"/>
  </p:sldLayoutIdLst>
  <p:txStyles>
    <p:titleStyle>
      <a:lvl1pPr algn="ctr" defTabSz="3497580" rtl="0" eaLnBrk="1" latinLnBrk="0" hangingPunct="1">
        <a:spcBef>
          <a:spcPct val="0"/>
        </a:spcBef>
        <a:buNone/>
        <a:defRPr sz="16800" kern="1200">
          <a:solidFill>
            <a:schemeClr val="tx1"/>
          </a:solidFill>
          <a:latin typeface="+mj-lt"/>
          <a:ea typeface="+mj-ea"/>
          <a:cs typeface="+mj-cs"/>
        </a:defRPr>
      </a:lvl1pPr>
    </p:titleStyle>
    <p:bodyStyle>
      <a:lvl1pPr marL="1311593" indent="-1311593" algn="l" defTabSz="3497580" rtl="0" eaLnBrk="1" latinLnBrk="0" hangingPunct="1">
        <a:spcBef>
          <a:spcPct val="20000"/>
        </a:spcBef>
        <a:buFont typeface="Arial" panose="020B0604020202020204" pitchFamily="34" charset="0"/>
        <a:buChar char="•"/>
        <a:defRPr sz="12200" kern="1200">
          <a:solidFill>
            <a:schemeClr val="tx1"/>
          </a:solidFill>
          <a:latin typeface="+mn-lt"/>
          <a:ea typeface="+mn-ea"/>
          <a:cs typeface="+mn-cs"/>
        </a:defRPr>
      </a:lvl1pPr>
      <a:lvl2pPr marL="2841784" indent="-1092994" algn="l" defTabSz="3497580" rtl="0" eaLnBrk="1" latinLnBrk="0" hangingPunct="1">
        <a:spcBef>
          <a:spcPct val="20000"/>
        </a:spcBef>
        <a:buFont typeface="Arial" panose="020B0604020202020204" pitchFamily="34" charset="0"/>
        <a:buChar char="–"/>
        <a:defRPr sz="10700" kern="1200">
          <a:solidFill>
            <a:schemeClr val="tx1"/>
          </a:solidFill>
          <a:latin typeface="+mn-lt"/>
          <a:ea typeface="+mn-ea"/>
          <a:cs typeface="+mn-cs"/>
        </a:defRPr>
      </a:lvl2pPr>
      <a:lvl3pPr marL="4371975" indent="-874395" algn="l" defTabSz="3497580"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3pPr>
      <a:lvl4pPr marL="612076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4pPr>
      <a:lvl5pPr marL="786955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5pPr>
      <a:lvl6pPr marL="961834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6pPr>
      <a:lvl7pPr marL="1136713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7pPr>
      <a:lvl8pPr marL="1311592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8pPr>
      <a:lvl9pPr marL="1486471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9pPr>
    </p:bodyStyle>
    <p:otherStyle>
      <a:defPPr>
        <a:defRPr lang="es-CO"/>
      </a:defPPr>
      <a:lvl1pPr marL="0" algn="l" defTabSz="3497580" rtl="0" eaLnBrk="1" latinLnBrk="0" hangingPunct="1">
        <a:defRPr sz="6900" kern="1200">
          <a:solidFill>
            <a:schemeClr val="tx1"/>
          </a:solidFill>
          <a:latin typeface="+mn-lt"/>
          <a:ea typeface="+mn-ea"/>
          <a:cs typeface="+mn-cs"/>
        </a:defRPr>
      </a:lvl1pPr>
      <a:lvl2pPr marL="1748790" algn="l" defTabSz="3497580" rtl="0" eaLnBrk="1" latinLnBrk="0" hangingPunct="1">
        <a:defRPr sz="6900" kern="1200">
          <a:solidFill>
            <a:schemeClr val="tx1"/>
          </a:solidFill>
          <a:latin typeface="+mn-lt"/>
          <a:ea typeface="+mn-ea"/>
          <a:cs typeface="+mn-cs"/>
        </a:defRPr>
      </a:lvl2pPr>
      <a:lvl3pPr marL="3497580" algn="l" defTabSz="3497580" rtl="0" eaLnBrk="1" latinLnBrk="0" hangingPunct="1">
        <a:defRPr sz="6900" kern="1200">
          <a:solidFill>
            <a:schemeClr val="tx1"/>
          </a:solidFill>
          <a:latin typeface="+mn-lt"/>
          <a:ea typeface="+mn-ea"/>
          <a:cs typeface="+mn-cs"/>
        </a:defRPr>
      </a:lvl3pPr>
      <a:lvl4pPr marL="5246370" algn="l" defTabSz="3497580" rtl="0" eaLnBrk="1" latinLnBrk="0" hangingPunct="1">
        <a:defRPr sz="6900" kern="1200">
          <a:solidFill>
            <a:schemeClr val="tx1"/>
          </a:solidFill>
          <a:latin typeface="+mn-lt"/>
          <a:ea typeface="+mn-ea"/>
          <a:cs typeface="+mn-cs"/>
        </a:defRPr>
      </a:lvl4pPr>
      <a:lvl5pPr marL="6995160" algn="l" defTabSz="3497580" rtl="0" eaLnBrk="1" latinLnBrk="0" hangingPunct="1">
        <a:defRPr sz="6900" kern="1200">
          <a:solidFill>
            <a:schemeClr val="tx1"/>
          </a:solidFill>
          <a:latin typeface="+mn-lt"/>
          <a:ea typeface="+mn-ea"/>
          <a:cs typeface="+mn-cs"/>
        </a:defRPr>
      </a:lvl5pPr>
      <a:lvl6pPr marL="8743950" algn="l" defTabSz="3497580" rtl="0" eaLnBrk="1" latinLnBrk="0" hangingPunct="1">
        <a:defRPr sz="6900" kern="1200">
          <a:solidFill>
            <a:schemeClr val="tx1"/>
          </a:solidFill>
          <a:latin typeface="+mn-lt"/>
          <a:ea typeface="+mn-ea"/>
          <a:cs typeface="+mn-cs"/>
        </a:defRPr>
      </a:lvl6pPr>
      <a:lvl7pPr marL="10492740" algn="l" defTabSz="3497580" rtl="0" eaLnBrk="1" latinLnBrk="0" hangingPunct="1">
        <a:defRPr sz="6900" kern="1200">
          <a:solidFill>
            <a:schemeClr val="tx1"/>
          </a:solidFill>
          <a:latin typeface="+mn-lt"/>
          <a:ea typeface="+mn-ea"/>
          <a:cs typeface="+mn-cs"/>
        </a:defRPr>
      </a:lvl7pPr>
      <a:lvl8pPr marL="12241530" algn="l" defTabSz="3497580" rtl="0" eaLnBrk="1" latinLnBrk="0" hangingPunct="1">
        <a:defRPr sz="6900" kern="1200">
          <a:solidFill>
            <a:schemeClr val="tx1"/>
          </a:solidFill>
          <a:latin typeface="+mn-lt"/>
          <a:ea typeface="+mn-ea"/>
          <a:cs typeface="+mn-cs"/>
        </a:defRPr>
      </a:lvl8pPr>
      <a:lvl9pPr marL="13990320" algn="l" defTabSz="3497580" rtl="0" eaLnBrk="1" latinLnBrk="0" hangingPunct="1">
        <a:defRPr sz="6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Placeholder 39"/>
          <p:cNvSpPr>
            <a:spLocks noGrp="1"/>
          </p:cNvSpPr>
          <p:nvPr>
            <p:ph type="body" sz="quarter" idx="13"/>
          </p:nvPr>
        </p:nvSpPr>
        <p:spPr>
          <a:xfrm>
            <a:off x="648247" y="5904829"/>
            <a:ext cx="24050672" cy="1080119"/>
          </a:xfrm>
        </p:spPr>
        <p:txBody>
          <a:bodyPr/>
          <a:lstStyle/>
          <a:p>
            <a:r>
              <a:rPr lang="es-ES_tradnl" dirty="0"/>
              <a:t>Resumen</a:t>
            </a:r>
          </a:p>
        </p:txBody>
      </p:sp>
      <p:sp>
        <p:nvSpPr>
          <p:cNvPr id="42" name="Text Placeholder 41"/>
          <p:cNvSpPr>
            <a:spLocks noGrp="1"/>
          </p:cNvSpPr>
          <p:nvPr>
            <p:ph type="body" sz="quarter" idx="15"/>
          </p:nvPr>
        </p:nvSpPr>
        <p:spPr/>
        <p:txBody>
          <a:bodyPr/>
          <a:lstStyle/>
          <a:p>
            <a:r>
              <a:rPr lang="es-ES_tradnl" dirty="0"/>
              <a:t>Introducción</a:t>
            </a:r>
          </a:p>
        </p:txBody>
      </p:sp>
      <p:sp>
        <p:nvSpPr>
          <p:cNvPr id="43" name="Text Placeholder 42"/>
          <p:cNvSpPr>
            <a:spLocks noGrp="1"/>
          </p:cNvSpPr>
          <p:nvPr>
            <p:ph type="body" sz="quarter" idx="16"/>
          </p:nvPr>
        </p:nvSpPr>
        <p:spPr/>
        <p:txBody>
          <a:bodyPr>
            <a:normAutofit lnSpcReduction="10000"/>
          </a:bodyPr>
          <a:lstStyle/>
          <a:p>
            <a:r>
              <a:rPr lang="es-ES_tradnl" dirty="0"/>
              <a:t>Objetivos</a:t>
            </a:r>
          </a:p>
        </p:txBody>
      </p:sp>
      <p:sp>
        <p:nvSpPr>
          <p:cNvPr id="44" name="Text Placeholder 43"/>
          <p:cNvSpPr>
            <a:spLocks noGrp="1"/>
          </p:cNvSpPr>
          <p:nvPr>
            <p:ph type="body" sz="quarter" idx="17"/>
          </p:nvPr>
        </p:nvSpPr>
        <p:spPr/>
        <p:txBody>
          <a:bodyPr>
            <a:normAutofit lnSpcReduction="10000"/>
          </a:bodyPr>
          <a:lstStyle/>
          <a:p>
            <a:r>
              <a:rPr lang="es-ES_tradnl" dirty="0"/>
              <a:t>Metodología</a:t>
            </a:r>
          </a:p>
        </p:txBody>
      </p:sp>
      <p:sp>
        <p:nvSpPr>
          <p:cNvPr id="45" name="Text Placeholder 44"/>
          <p:cNvSpPr>
            <a:spLocks noGrp="1"/>
          </p:cNvSpPr>
          <p:nvPr>
            <p:ph type="body" sz="quarter" idx="18"/>
          </p:nvPr>
        </p:nvSpPr>
        <p:spPr/>
        <p:txBody>
          <a:bodyPr>
            <a:normAutofit lnSpcReduction="10000"/>
          </a:bodyPr>
          <a:lstStyle/>
          <a:p>
            <a:r>
              <a:rPr lang="es-ES_tradnl" dirty="0"/>
              <a:t>Diseño e implementación</a:t>
            </a:r>
          </a:p>
        </p:txBody>
      </p:sp>
      <p:sp>
        <p:nvSpPr>
          <p:cNvPr id="46" name="Text Placeholder 45"/>
          <p:cNvSpPr>
            <a:spLocks noGrp="1"/>
          </p:cNvSpPr>
          <p:nvPr>
            <p:ph type="body" sz="quarter" idx="19"/>
          </p:nvPr>
        </p:nvSpPr>
        <p:spPr/>
        <p:txBody>
          <a:bodyPr>
            <a:normAutofit lnSpcReduction="10000"/>
          </a:bodyPr>
          <a:lstStyle/>
          <a:p>
            <a:r>
              <a:rPr lang="es-ES_tradnl" dirty="0"/>
              <a:t>Resultados</a:t>
            </a:r>
          </a:p>
        </p:txBody>
      </p:sp>
      <p:sp>
        <p:nvSpPr>
          <p:cNvPr id="47" name="Text Placeholder 46"/>
          <p:cNvSpPr>
            <a:spLocks noGrp="1"/>
          </p:cNvSpPr>
          <p:nvPr>
            <p:ph type="body" sz="quarter" idx="20"/>
          </p:nvPr>
        </p:nvSpPr>
        <p:spPr/>
        <p:txBody>
          <a:bodyPr>
            <a:normAutofit lnSpcReduction="10000"/>
          </a:bodyPr>
          <a:lstStyle/>
          <a:p>
            <a:r>
              <a:rPr lang="es-ES_tradnl" dirty="0"/>
              <a:t>Conclusiones</a:t>
            </a:r>
          </a:p>
        </p:txBody>
      </p:sp>
      <p:sp>
        <p:nvSpPr>
          <p:cNvPr id="52" name="Content Placeholder 51"/>
          <p:cNvSpPr>
            <a:spLocks noGrp="1"/>
          </p:cNvSpPr>
          <p:nvPr>
            <p:ph sz="quarter" idx="34"/>
          </p:nvPr>
        </p:nvSpPr>
        <p:spPr>
          <a:xfrm>
            <a:off x="648247" y="12313619"/>
            <a:ext cx="11520000" cy="4032450"/>
          </a:xfrm>
        </p:spPr>
        <p:txBody>
          <a:bodyPr>
            <a:normAutofit fontScale="92500" lnSpcReduction="20000"/>
          </a:bodyPr>
          <a:lstStyle/>
          <a:p>
            <a:pPr algn="just"/>
            <a:r>
              <a:rPr lang="es-CO" dirty="0"/>
              <a:t>La información almacenada por Conecta-TE es de gran valor para el negocio en cuanto esta data es explotada. Tomando los datos de las interacciones de los estudiantes con los diferentes recursos ofrecidos por una materia, es posible implementar un algoritmo de árboles de decisión que busque predecir el resultado final de los estudiantes con base en cómo fue su compartamiento con los recursos ofrecidos. Aunque el proyecto es para Conecta-TE, el modelo fue desarrollado de manera genérica hacia cualquier fuente de información de interacción con recursos. Se especifíca la fuente de datos del proyecto Open University Learning Analitycs.</a:t>
            </a:r>
          </a:p>
        </p:txBody>
      </p:sp>
      <p:sp>
        <p:nvSpPr>
          <p:cNvPr id="21" name="10 Marcador de texto">
            <a:extLst>
              <a:ext uri="{FF2B5EF4-FFF2-40B4-BE49-F238E27FC236}">
                <a16:creationId xmlns:a16="http://schemas.microsoft.com/office/drawing/2014/main" id="{A834C57B-6D80-D44C-8F93-382CDD45CB38}"/>
              </a:ext>
            </a:extLst>
          </p:cNvPr>
          <p:cNvSpPr>
            <a:spLocks noGrp="1"/>
          </p:cNvSpPr>
          <p:nvPr>
            <p:ph type="body" sz="quarter" idx="30"/>
          </p:nvPr>
        </p:nvSpPr>
        <p:spPr>
          <a:xfrm>
            <a:off x="-575889" y="2478594"/>
            <a:ext cx="13987225" cy="668288"/>
          </a:xfrm>
        </p:spPr>
        <p:txBody>
          <a:bodyPr/>
          <a:lstStyle/>
          <a:p>
            <a:r>
              <a:rPr lang="es-CO" dirty="0"/>
              <a:t>Inteligencia de Negocios / Ingeniería de Sistemas y Computación</a:t>
            </a:r>
          </a:p>
        </p:txBody>
      </p:sp>
      <p:sp>
        <p:nvSpPr>
          <p:cNvPr id="22" name="13 Marcador de texto">
            <a:extLst>
              <a:ext uri="{FF2B5EF4-FFF2-40B4-BE49-F238E27FC236}">
                <a16:creationId xmlns:a16="http://schemas.microsoft.com/office/drawing/2014/main" id="{09754193-25EC-814F-BDAE-A7037C087F61}"/>
              </a:ext>
            </a:extLst>
          </p:cNvPr>
          <p:cNvSpPr>
            <a:spLocks noGrp="1"/>
          </p:cNvSpPr>
          <p:nvPr>
            <p:ph type="body" sz="quarter" idx="33"/>
          </p:nvPr>
        </p:nvSpPr>
        <p:spPr/>
        <p:txBody>
          <a:bodyPr/>
          <a:lstStyle/>
          <a:p>
            <a:r>
              <a:rPr lang="es-CO" dirty="0"/>
              <a:t>Haydemar María Nuñez Castro &lt;h.nunez@uniandes.edu.co&gt;</a:t>
            </a:r>
          </a:p>
        </p:txBody>
      </p:sp>
      <p:sp>
        <p:nvSpPr>
          <p:cNvPr id="23" name="1 Título">
            <a:extLst>
              <a:ext uri="{FF2B5EF4-FFF2-40B4-BE49-F238E27FC236}">
                <a16:creationId xmlns:a16="http://schemas.microsoft.com/office/drawing/2014/main" id="{E25D0AD1-B367-ED46-A136-82B660CD3012}"/>
              </a:ext>
            </a:extLst>
          </p:cNvPr>
          <p:cNvSpPr>
            <a:spLocks noGrp="1"/>
          </p:cNvSpPr>
          <p:nvPr>
            <p:ph type="title"/>
          </p:nvPr>
        </p:nvSpPr>
        <p:spPr/>
        <p:txBody>
          <a:bodyPr>
            <a:normAutofit fontScale="90000"/>
          </a:bodyPr>
          <a:lstStyle/>
          <a:p>
            <a:r>
              <a:rPr lang="es-CO" dirty="0"/>
              <a:t>Desarrollo de una solución de inteligencia de negocios con minería de datos supervisada en datos de ambientes de aprendizaje virtual.</a:t>
            </a:r>
          </a:p>
        </p:txBody>
      </p:sp>
      <p:sp>
        <p:nvSpPr>
          <p:cNvPr id="24" name="11 Marcador de texto">
            <a:extLst>
              <a:ext uri="{FF2B5EF4-FFF2-40B4-BE49-F238E27FC236}">
                <a16:creationId xmlns:a16="http://schemas.microsoft.com/office/drawing/2014/main" id="{222647A7-0393-7245-B57F-DB710B870340}"/>
              </a:ext>
            </a:extLst>
          </p:cNvPr>
          <p:cNvSpPr>
            <a:spLocks noGrp="1"/>
          </p:cNvSpPr>
          <p:nvPr>
            <p:ph type="body" sz="quarter" idx="31"/>
          </p:nvPr>
        </p:nvSpPr>
        <p:spPr/>
        <p:txBody>
          <a:bodyPr/>
          <a:lstStyle/>
          <a:p>
            <a:r>
              <a:rPr lang="es-CO" dirty="0"/>
              <a:t>Hugo Santiago Hernández Limas &lt;hs.hernandez@uniandes.edu.co&gt;</a:t>
            </a:r>
          </a:p>
        </p:txBody>
      </p:sp>
      <p:sp>
        <p:nvSpPr>
          <p:cNvPr id="25" name="3 Marcador de texto">
            <a:extLst>
              <a:ext uri="{FF2B5EF4-FFF2-40B4-BE49-F238E27FC236}">
                <a16:creationId xmlns:a16="http://schemas.microsoft.com/office/drawing/2014/main" id="{0F31413E-2B43-924E-9DC8-68EE042F4812}"/>
              </a:ext>
            </a:extLst>
          </p:cNvPr>
          <p:cNvSpPr>
            <a:spLocks noGrp="1"/>
          </p:cNvSpPr>
          <p:nvPr>
            <p:ph type="body" sz="quarter" idx="14"/>
          </p:nvPr>
        </p:nvSpPr>
        <p:spPr>
          <a:xfrm>
            <a:off x="626631" y="6985396"/>
            <a:ext cx="24004587" cy="3240088"/>
          </a:xfrm>
        </p:spPr>
        <p:txBody>
          <a:bodyPr/>
          <a:lstStyle/>
          <a:p>
            <a:pPr algn="just"/>
            <a:r>
              <a:rPr lang="es-ES" b="0" i="0" dirty="0"/>
              <a:t>Este proyecto contiene el desarrollo de una solución de inteligencia de negocios para el Centro de Innovación en Tecnología y Educación de la Universidad de los Andes (Conecta-TE). Esto, con el objetivo de poder determinar la efectividad de los diferentes recursos desarrollados para los diferentes cursos apoyados por Conecta-TE. Con la evaluación del proyecto se busca predecir el resultado final de los estudiantes. Para esto, se tienen en cuenta variables como la cantidad de interacciones que tiene por tipo de recurso, la cantidad total interacciones después de empezado el curso y la cantidad de interacciones antes de iniciado el curso. </a:t>
            </a:r>
            <a:endParaRPr lang="es-CO" dirty="0"/>
          </a:p>
        </p:txBody>
      </p:sp>
      <p:sp>
        <p:nvSpPr>
          <p:cNvPr id="26" name="15 Marcador de contenido">
            <a:extLst>
              <a:ext uri="{FF2B5EF4-FFF2-40B4-BE49-F238E27FC236}">
                <a16:creationId xmlns:a16="http://schemas.microsoft.com/office/drawing/2014/main" id="{0E13A1CE-7B84-8F4C-9B6B-8A3A5B5E9BA2}"/>
              </a:ext>
            </a:extLst>
          </p:cNvPr>
          <p:cNvSpPr>
            <a:spLocks noGrp="1"/>
          </p:cNvSpPr>
          <p:nvPr>
            <p:ph sz="quarter" idx="35"/>
          </p:nvPr>
        </p:nvSpPr>
        <p:spPr/>
        <p:txBody>
          <a:bodyPr>
            <a:normAutofit/>
          </a:bodyPr>
          <a:lstStyle/>
          <a:p>
            <a:pPr marL="0" indent="0">
              <a:buNone/>
            </a:pPr>
            <a:r>
              <a:rPr lang="es-CO" dirty="0"/>
              <a:t>Para este proyecto se definieron dos objetivos generales:</a:t>
            </a:r>
          </a:p>
          <a:p>
            <a:pPr algn="just"/>
            <a:r>
              <a:rPr lang="es-CO" dirty="0"/>
              <a:t>Implementar un data mart que aloje los datos presentes en la base de datos de Conecta-TE</a:t>
            </a:r>
            <a:r>
              <a:rPr lang="es-ES" dirty="0"/>
              <a:t> referentes al uso de los ambientes de aprendizaje virtual particularmente interacciones de los estudiantes.</a:t>
            </a:r>
          </a:p>
          <a:p>
            <a:pPr algn="just" fontAlgn="base"/>
            <a:r>
              <a:rPr lang="es-ES" dirty="0"/>
              <a:t>Implementar un algoritmo de predicción supervisado que tome los datos de interacción de los estudiantes y retorne el resultado final del estudiante en forma de Pass o </a:t>
            </a:r>
            <a:r>
              <a:rPr lang="es-ES" dirty="0" err="1"/>
              <a:t>Fail</a:t>
            </a:r>
            <a:r>
              <a:rPr lang="es-ES" dirty="0"/>
              <a:t>. </a:t>
            </a:r>
          </a:p>
          <a:p>
            <a:pPr marL="0" indent="0">
              <a:buNone/>
            </a:pPr>
            <a:endParaRPr lang="es-CO" dirty="0"/>
          </a:p>
        </p:txBody>
      </p:sp>
      <p:sp>
        <p:nvSpPr>
          <p:cNvPr id="27" name="17 Marcador de contenido">
            <a:extLst>
              <a:ext uri="{FF2B5EF4-FFF2-40B4-BE49-F238E27FC236}">
                <a16:creationId xmlns:a16="http://schemas.microsoft.com/office/drawing/2014/main" id="{22852E2E-2C6C-0149-ADBF-80337484E83D}"/>
              </a:ext>
            </a:extLst>
          </p:cNvPr>
          <p:cNvSpPr txBox="1">
            <a:spLocks/>
          </p:cNvSpPr>
          <p:nvPr/>
        </p:nvSpPr>
        <p:spPr>
          <a:xfrm>
            <a:off x="636975" y="24178134"/>
            <a:ext cx="11520000" cy="10081120"/>
          </a:xfrm>
          <a:prstGeom prst="rect">
            <a:avLst/>
          </a:prstGeom>
        </p:spPr>
        <p:txBody>
          <a:bodyPr vert="horz" lIns="349758" tIns="174879" rIns="349758" bIns="174879" rtlCol="0">
            <a:normAutofit/>
          </a:bodyPr>
          <a:lstStyle>
            <a:lvl1pPr marL="457200" indent="-457200" algn="l" defTabSz="3497580" rtl="0" eaLnBrk="1" latinLnBrk="0" hangingPunct="1">
              <a:spcBef>
                <a:spcPct val="20000"/>
              </a:spcBef>
              <a:buFont typeface="Arial" panose="020B0604020202020204" pitchFamily="34" charset="0"/>
              <a:buChar char="•"/>
              <a:defRPr sz="3200" kern="1200" baseline="0">
                <a:solidFill>
                  <a:schemeClr val="tx1"/>
                </a:solidFill>
                <a:latin typeface="+mn-lt"/>
                <a:ea typeface="+mn-ea"/>
                <a:cs typeface="+mn-cs"/>
              </a:defRPr>
            </a:lvl1pPr>
            <a:lvl2pPr marL="2841784" indent="-1092994"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4371975" indent="-874395"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6120765" indent="-874395" algn="l" defTabSz="349758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4pPr>
            <a:lvl5pPr marL="6995160" indent="0" algn="l" defTabSz="3497580" rtl="0" eaLnBrk="1" latinLnBrk="0" hangingPunct="1">
              <a:spcBef>
                <a:spcPct val="20000"/>
              </a:spcBef>
              <a:buFont typeface="Arial" panose="020B0604020202020204" pitchFamily="34" charset="0"/>
              <a:buNone/>
              <a:defRPr sz="3200" kern="1200">
                <a:solidFill>
                  <a:schemeClr val="tx1"/>
                </a:solidFill>
                <a:latin typeface="+mn-lt"/>
                <a:ea typeface="+mn-ea"/>
                <a:cs typeface="+mn-cs"/>
              </a:defRPr>
            </a:lvl5pPr>
            <a:lvl6pPr marL="961834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6pPr>
            <a:lvl7pPr marL="1136713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7pPr>
            <a:lvl8pPr marL="1311592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8pPr>
            <a:lvl9pPr marL="14864715" indent="-874395" algn="l" defTabSz="3497580"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9pPr>
          </a:lstStyle>
          <a:p>
            <a:pPr marL="0" indent="0">
              <a:buFont typeface="Arial" panose="020B0604020202020204" pitchFamily="34" charset="0"/>
              <a:buNone/>
            </a:pPr>
            <a:r>
              <a:rPr lang="es-CO" dirty="0"/>
              <a:t>Para lograr el primer objetivo, se siguió la metodología de kimball basada en el ciclo de vida del negocio para la creación de una solución de inteligencia de negocio. Se enfatiza en el proceso central donde se inició por un proceso de entendimiento del negocio y modelado dimensional.</a:t>
            </a:r>
          </a:p>
        </p:txBody>
      </p:sp>
      <p:pic>
        <p:nvPicPr>
          <p:cNvPr id="28" name="Picture 2">
            <a:extLst>
              <a:ext uri="{FF2B5EF4-FFF2-40B4-BE49-F238E27FC236}">
                <a16:creationId xmlns:a16="http://schemas.microsoft.com/office/drawing/2014/main" id="{F8DA3786-DEFF-A942-A089-D4CA9F7DC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5" y="26931242"/>
            <a:ext cx="12769944" cy="68627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ontent Placeholder 6">
            <a:extLst>
              <a:ext uri="{FF2B5EF4-FFF2-40B4-BE49-F238E27FC236}">
                <a16:creationId xmlns:a16="http://schemas.microsoft.com/office/drawing/2014/main" id="{6274ECA7-829B-A14F-AC1D-2128C8292470}"/>
              </a:ext>
            </a:extLst>
          </p:cNvPr>
          <p:cNvGraphicFramePr>
            <a:graphicFrameLocks noGrp="1"/>
          </p:cNvGraphicFramePr>
          <p:nvPr>
            <p:ph sz="quarter" idx="36"/>
            <p:extLst>
              <p:ext uri="{D42A27DB-BD31-4B8C-83A1-F6EECF244321}">
                <p14:modId xmlns:p14="http://schemas.microsoft.com/office/powerpoint/2010/main" val="2596961163"/>
              </p:ext>
            </p:extLst>
          </p:nvPr>
        </p:nvGraphicFramePr>
        <p:xfrm>
          <a:off x="13393738" y="12314238"/>
          <a:ext cx="11520488" cy="6552110"/>
        </p:xfrm>
        <a:graphic>
          <a:graphicData uri="http://schemas.openxmlformats.org/drawingml/2006/table">
            <a:tbl>
              <a:tblPr firstRow="1" bandRow="1">
                <a:tableStyleId>{2D5ABB26-0587-4C30-8999-92F81FD0307C}</a:tableStyleId>
              </a:tblPr>
              <a:tblGrid>
                <a:gridCol w="5760244">
                  <a:extLst>
                    <a:ext uri="{9D8B030D-6E8A-4147-A177-3AD203B41FA5}">
                      <a16:colId xmlns:a16="http://schemas.microsoft.com/office/drawing/2014/main" val="1125074257"/>
                    </a:ext>
                  </a:extLst>
                </a:gridCol>
                <a:gridCol w="5760244">
                  <a:extLst>
                    <a:ext uri="{9D8B030D-6E8A-4147-A177-3AD203B41FA5}">
                      <a16:colId xmlns:a16="http://schemas.microsoft.com/office/drawing/2014/main" val="2652002085"/>
                    </a:ext>
                  </a:extLst>
                </a:gridCol>
              </a:tblGrid>
              <a:tr h="3276055">
                <a:tc>
                  <a:txBody>
                    <a:bodyPr/>
                    <a:lstStyle/>
                    <a:p>
                      <a:pPr marL="0" marR="0" lvl="0" indent="0" algn="just" defTabSz="3497580" rtl="0" eaLnBrk="1" fontAlgn="auto" latinLnBrk="0" hangingPunct="1">
                        <a:lnSpc>
                          <a:spcPct val="100000"/>
                        </a:lnSpc>
                        <a:spcBef>
                          <a:spcPts val="0"/>
                        </a:spcBef>
                        <a:spcAft>
                          <a:spcPts val="0"/>
                        </a:spcAft>
                        <a:buClrTx/>
                        <a:buSzTx/>
                        <a:buFontTx/>
                        <a:buNone/>
                        <a:tabLst/>
                        <a:defRPr/>
                      </a:pPr>
                      <a:r>
                        <a:rPr lang="en-CO" sz="2800" b="1" dirty="0"/>
                        <a:t>Fuente de datos: </a:t>
                      </a:r>
                      <a:r>
                        <a:rPr lang="es-CO" sz="2800" dirty="0"/>
                        <a:t>Los datos fueron obtenidos del proyecto Open University Learning Analytics Dataset (OULAD), contiene información de estudiantes, cursos y sus interacciones en ambientes de aprendizaje virtual (VLE).</a:t>
                      </a:r>
                      <a:endParaRPr lang="es-CO" sz="2800" dirty="0">
                        <a:cs typeface="Calibri"/>
                      </a:endParaRP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marL="0" marR="0" lvl="0" indent="0" algn="l" defTabSz="3497580" rtl="0" eaLnBrk="1" fontAlgn="auto" latinLnBrk="0" hangingPunct="1">
                        <a:lnSpc>
                          <a:spcPct val="100000"/>
                        </a:lnSpc>
                        <a:spcBef>
                          <a:spcPts val="0"/>
                        </a:spcBef>
                        <a:spcAft>
                          <a:spcPts val="0"/>
                        </a:spcAft>
                        <a:buClrTx/>
                        <a:buSzTx/>
                        <a:buFontTx/>
                        <a:buNone/>
                        <a:tabLst/>
                        <a:defRPr/>
                      </a:pPr>
                      <a:r>
                        <a:rPr lang="es-CO" sz="2800" b="1" dirty="0">
                          <a:cs typeface="Calibri"/>
                        </a:rPr>
                        <a:t>Proceso de limpieza y cague de datos</a:t>
                      </a:r>
                      <a:r>
                        <a:rPr lang="en-CO" sz="2800" b="1" dirty="0">
                          <a:cs typeface="Calibri"/>
                        </a:rPr>
                        <a:t>:</a:t>
                      </a:r>
                    </a:p>
                    <a:p>
                      <a:pPr marL="0" marR="0" lvl="0" indent="0" algn="l" defTabSz="3497580" rtl="0" eaLnBrk="1" fontAlgn="auto" latinLnBrk="0" hangingPunct="1">
                        <a:lnSpc>
                          <a:spcPct val="100000"/>
                        </a:lnSpc>
                        <a:spcBef>
                          <a:spcPts val="0"/>
                        </a:spcBef>
                        <a:spcAft>
                          <a:spcPts val="0"/>
                        </a:spcAft>
                        <a:buClrTx/>
                        <a:buSzTx/>
                        <a:buFontTx/>
                        <a:buNone/>
                        <a:tabLst/>
                        <a:defRPr/>
                      </a:pPr>
                      <a:r>
                        <a:rPr lang="es-CO" sz="2800" b="1" dirty="0">
                          <a:cs typeface="Calibri"/>
                        </a:rPr>
                        <a:t>  </a:t>
                      </a: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4254040"/>
                  </a:ext>
                </a:extLst>
              </a:tr>
              <a:tr h="3276055">
                <a:tc gridSpan="2">
                  <a:txBody>
                    <a:bodyPr/>
                    <a:lstStyle/>
                    <a:p>
                      <a:r>
                        <a:rPr lang="en-CO" sz="2800" b="1" dirty="0"/>
                        <a:t>Modelo dimensional:</a:t>
                      </a:r>
                    </a:p>
                    <a:p>
                      <a:endParaRPr lang="en-CO" sz="2800" b="1" dirty="0"/>
                    </a:p>
                  </a:txBody>
                  <a:tcPr>
                    <a:lnT w="28575" cap="flat" cmpd="sng" algn="ctr">
                      <a:solidFill>
                        <a:schemeClr val="tx1"/>
                      </a:solidFill>
                      <a:prstDash val="solid"/>
                      <a:round/>
                      <a:headEnd type="none" w="med" len="med"/>
                      <a:tailEnd type="none" w="med" len="med"/>
                    </a:lnT>
                  </a:tcPr>
                </a:tc>
                <a:tc hMerge="1">
                  <a:txBody>
                    <a:bodyPr/>
                    <a:lstStyle/>
                    <a:p>
                      <a:endParaRPr lang="en-CO" sz="2800" dirty="0"/>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57505972"/>
                  </a:ext>
                </a:extLst>
              </a:tr>
            </a:tbl>
          </a:graphicData>
        </a:graphic>
      </p:graphicFrame>
      <p:pic>
        <p:nvPicPr>
          <p:cNvPr id="58" name="Content Placeholder 33">
            <a:extLst>
              <a:ext uri="{FF2B5EF4-FFF2-40B4-BE49-F238E27FC236}">
                <a16:creationId xmlns:a16="http://schemas.microsoft.com/office/drawing/2014/main" id="{958634FF-E121-AE4B-B80D-F52B2FE7A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70327" y="12927277"/>
            <a:ext cx="2230004" cy="2230004"/>
          </a:xfrm>
          <a:prstGeom prst="rect">
            <a:avLst/>
          </a:prstGeom>
        </p:spPr>
      </p:pic>
      <p:sp>
        <p:nvSpPr>
          <p:cNvPr id="8" name="TextBox 7">
            <a:extLst>
              <a:ext uri="{FF2B5EF4-FFF2-40B4-BE49-F238E27FC236}">
                <a16:creationId xmlns:a16="http://schemas.microsoft.com/office/drawing/2014/main" id="{488A97D8-05DD-B24D-9CF8-34D9208FA49D}"/>
              </a:ext>
            </a:extLst>
          </p:cNvPr>
          <p:cNvSpPr txBox="1"/>
          <p:nvPr/>
        </p:nvSpPr>
        <p:spPr>
          <a:xfrm>
            <a:off x="21675748" y="12806639"/>
            <a:ext cx="3527402" cy="2677656"/>
          </a:xfrm>
          <a:prstGeom prst="rect">
            <a:avLst/>
          </a:prstGeom>
          <a:noFill/>
        </p:spPr>
        <p:txBody>
          <a:bodyPr wrap="square" rtlCol="0">
            <a:spAutoFit/>
          </a:bodyPr>
          <a:lstStyle/>
          <a:p>
            <a:r>
              <a:rPr lang="es-CO" sz="2800" dirty="0">
                <a:cs typeface="Calibri"/>
              </a:rPr>
              <a:t>El data mart fue contruido utilizando un servicio de base de datos de postgres y alojada en AWS</a:t>
            </a:r>
          </a:p>
          <a:p>
            <a:endParaRPr lang="en-CO" sz="2800" dirty="0"/>
          </a:p>
        </p:txBody>
      </p:sp>
      <p:pic>
        <p:nvPicPr>
          <p:cNvPr id="59" name="Picture 58" descr="A screenshot of a cell phone&#10;&#10;Description automatically generated">
            <a:extLst>
              <a:ext uri="{FF2B5EF4-FFF2-40B4-BE49-F238E27FC236}">
                <a16:creationId xmlns:a16="http://schemas.microsoft.com/office/drawing/2014/main" id="{1CF62B27-423C-D84E-9CB4-497F2C340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29081" y="16157175"/>
            <a:ext cx="5240361" cy="2322000"/>
          </a:xfrm>
          <a:prstGeom prst="rect">
            <a:avLst/>
          </a:prstGeom>
        </p:spPr>
      </p:pic>
      <p:sp>
        <p:nvSpPr>
          <p:cNvPr id="60" name="TextBox 59">
            <a:extLst>
              <a:ext uri="{FF2B5EF4-FFF2-40B4-BE49-F238E27FC236}">
                <a16:creationId xmlns:a16="http://schemas.microsoft.com/office/drawing/2014/main" id="{A8802F9D-EB32-0D4E-927B-ACCBA37E3147}"/>
              </a:ext>
            </a:extLst>
          </p:cNvPr>
          <p:cNvSpPr txBox="1"/>
          <p:nvPr/>
        </p:nvSpPr>
        <p:spPr>
          <a:xfrm>
            <a:off x="18923754" y="15770320"/>
            <a:ext cx="5975384" cy="3539430"/>
          </a:xfrm>
          <a:prstGeom prst="rect">
            <a:avLst/>
          </a:prstGeom>
          <a:noFill/>
        </p:spPr>
        <p:txBody>
          <a:bodyPr wrap="square" rtlCol="0">
            <a:spAutoFit/>
          </a:bodyPr>
          <a:lstStyle/>
          <a:p>
            <a:pPr algn="just"/>
            <a:r>
              <a:rPr lang="es-CO" sz="2800" dirty="0"/>
              <a:t>El modelo dimensional consta de 2 tablas de hechos: La primera con la que se puede analizar la interacción de los estudiantes con los distintos recursos y la segunda para analizar el rendimiento que han tenido los estudiantes a lo largo del curso</a:t>
            </a:r>
          </a:p>
          <a:p>
            <a:endParaRPr lang="en-CO" sz="2800" dirty="0"/>
          </a:p>
        </p:txBody>
      </p:sp>
      <p:pic>
        <p:nvPicPr>
          <p:cNvPr id="61" name="Picture 60">
            <a:extLst>
              <a:ext uri="{FF2B5EF4-FFF2-40B4-BE49-F238E27FC236}">
                <a16:creationId xmlns:a16="http://schemas.microsoft.com/office/drawing/2014/main" id="{05D97BDB-844F-EA4F-BEC2-EA581888BF55}"/>
              </a:ext>
            </a:extLst>
          </p:cNvPr>
          <p:cNvPicPr>
            <a:picLocks noChangeAspect="1"/>
          </p:cNvPicPr>
          <p:nvPr/>
        </p:nvPicPr>
        <p:blipFill>
          <a:blip r:embed="rId5"/>
          <a:stretch>
            <a:fillRect/>
          </a:stretch>
        </p:blipFill>
        <p:spPr>
          <a:xfrm>
            <a:off x="13238476" y="20808584"/>
            <a:ext cx="4463720" cy="2788500"/>
          </a:xfrm>
          <a:prstGeom prst="rect">
            <a:avLst/>
          </a:prstGeom>
        </p:spPr>
      </p:pic>
      <p:sp>
        <p:nvSpPr>
          <p:cNvPr id="63" name="19 Marcador de contenido">
            <a:extLst>
              <a:ext uri="{FF2B5EF4-FFF2-40B4-BE49-F238E27FC236}">
                <a16:creationId xmlns:a16="http://schemas.microsoft.com/office/drawing/2014/main" id="{FC45779A-F3EF-D944-AAA0-A55CBDBFE499}"/>
              </a:ext>
            </a:extLst>
          </p:cNvPr>
          <p:cNvSpPr>
            <a:spLocks noGrp="1"/>
          </p:cNvSpPr>
          <p:nvPr>
            <p:ph sz="quarter" idx="39"/>
          </p:nvPr>
        </p:nvSpPr>
        <p:spPr/>
        <p:txBody>
          <a:bodyPr>
            <a:normAutofit fontScale="85000" lnSpcReduction="20000"/>
          </a:bodyPr>
          <a:lstStyle/>
          <a:p>
            <a:pPr algn="just" fontAlgn="base"/>
            <a:r>
              <a:rPr lang="es-ES" dirty="0"/>
              <a:t>Con el objetivo de ampliar las pruebas de concepto realizadas por Conecta-TE se obtienen resultados positivos.  Si bien los datos utilizados en las pruebas  no son los mismos con los que cuenta Conecta-TE, la estructura y el modelo dimensional diseñados fueron pensados de una manera general para cualquier conjunto de datos relacionados con ambientes virtuales de aprendizaje. Con esta nueva aproximación, Conecta-TE puede darle un valor agregado a los datos con los que cuenta. Una vez implementado el modelo, le permitirá a Conecta-TE entender cómo el uso de los diferentes recursos disponibles para los estudiantes afectan su proceso educativo. </a:t>
            </a:r>
          </a:p>
          <a:p>
            <a:pPr algn="just" fontAlgn="base"/>
            <a:endParaRPr lang="es-ES" dirty="0"/>
          </a:p>
          <a:p>
            <a:pPr algn="just" fontAlgn="base"/>
            <a:r>
              <a:rPr lang="es-ES" dirty="0"/>
              <a:t>Referencias</a:t>
            </a:r>
          </a:p>
          <a:p>
            <a:pPr algn="just" fontAlgn="base"/>
            <a:r>
              <a:rPr lang="es-ES" dirty="0"/>
              <a:t>- </a:t>
            </a:r>
            <a:r>
              <a:rPr lang="en-US" dirty="0" err="1"/>
              <a:t>Kuzilek</a:t>
            </a:r>
            <a:r>
              <a:rPr lang="en-US" dirty="0"/>
              <a:t> J., </a:t>
            </a:r>
            <a:r>
              <a:rPr lang="en-US" dirty="0" err="1"/>
              <a:t>Hlosta</a:t>
            </a:r>
            <a:r>
              <a:rPr lang="en-US" dirty="0"/>
              <a:t> M., </a:t>
            </a:r>
            <a:r>
              <a:rPr lang="en-US" dirty="0" err="1"/>
              <a:t>Zdrahal</a:t>
            </a:r>
            <a:r>
              <a:rPr lang="en-US" dirty="0"/>
              <a:t> Z. Open University Learning Analytics dataset Sci. Data 4:170171 </a:t>
            </a:r>
            <a:r>
              <a:rPr lang="en-US" dirty="0" err="1"/>
              <a:t>doi</a:t>
            </a:r>
            <a:r>
              <a:rPr lang="en-US" dirty="0"/>
              <a:t>: 10.1038/sdata.2017.171 (2017). </a:t>
            </a:r>
            <a:endParaRPr lang="es-ES" dirty="0"/>
          </a:p>
        </p:txBody>
      </p:sp>
      <p:sp>
        <p:nvSpPr>
          <p:cNvPr id="2" name="TextBox 1">
            <a:extLst>
              <a:ext uri="{FF2B5EF4-FFF2-40B4-BE49-F238E27FC236}">
                <a16:creationId xmlns:a16="http://schemas.microsoft.com/office/drawing/2014/main" id="{3AEB126C-71F9-5E42-AADB-3EC798C1BB8C}"/>
              </a:ext>
            </a:extLst>
          </p:cNvPr>
          <p:cNvSpPr txBox="1"/>
          <p:nvPr/>
        </p:nvSpPr>
        <p:spPr>
          <a:xfrm>
            <a:off x="17713468" y="20594488"/>
            <a:ext cx="7185670" cy="6986528"/>
          </a:xfrm>
          <a:prstGeom prst="rect">
            <a:avLst/>
          </a:prstGeom>
          <a:noFill/>
        </p:spPr>
        <p:txBody>
          <a:bodyPr wrap="square" rtlCol="0">
            <a:spAutoFit/>
          </a:bodyPr>
          <a:lstStyle/>
          <a:p>
            <a:pPr algn="just"/>
            <a:r>
              <a:rPr lang="es-ES_tradnl" sz="2800" dirty="0"/>
              <a:t>Con los datos ya preparados se empezaron a realizar las pruebas. Con un total de 8 pruebas y  32 árboles de decisión entrenados se obtienen los siguientes resultados:</a:t>
            </a:r>
          </a:p>
          <a:p>
            <a:pPr algn="just"/>
            <a:endParaRPr lang="es-ES_tradnl" sz="2800" dirty="0"/>
          </a:p>
          <a:p>
            <a:pPr algn="just"/>
            <a:r>
              <a:rPr lang="es-ES_tradnl" sz="2800" dirty="0"/>
              <a:t>- Con clases balanceadas se obtiene una exactitud mayor al 82% llegando en ciertos modelos al 88%. Por otro lado, reduciendo el porcentaje sobre el cual una columna es </a:t>
            </a:r>
            <a:r>
              <a:rPr lang="es-ES_tradnl" sz="2800" dirty="0" err="1"/>
              <a:t>binarizada</a:t>
            </a:r>
            <a:r>
              <a:rPr lang="es-ES_tradnl" sz="2800" dirty="0"/>
              <a:t> se aumenta la precisión del modelo (fig.1 ). </a:t>
            </a:r>
          </a:p>
          <a:p>
            <a:pPr algn="just"/>
            <a:endParaRPr lang="es-ES_tradnl" sz="2800" dirty="0"/>
          </a:p>
          <a:p>
            <a:pPr algn="just"/>
            <a:r>
              <a:rPr lang="es-ES_tradnl" sz="2800" dirty="0"/>
              <a:t>- Con las clases  no balanceadas se obtienen resultados variados donde no se encuentra una correlación entre la disminución del porcentaje y la precisión del modelo (fig. 2).</a:t>
            </a:r>
          </a:p>
        </p:txBody>
      </p:sp>
      <p:pic>
        <p:nvPicPr>
          <p:cNvPr id="3" name="Picture 2" descr="A screenshot of a cell phone&#10;&#10;Description automatically generated">
            <a:extLst>
              <a:ext uri="{FF2B5EF4-FFF2-40B4-BE49-F238E27FC236}">
                <a16:creationId xmlns:a16="http://schemas.microsoft.com/office/drawing/2014/main" id="{56D714F6-2F58-494B-AFFA-C002337532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20674" y="24171168"/>
            <a:ext cx="4381522" cy="2760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668326"/>
      </p:ext>
    </p:extLst>
  </p:cSld>
  <p:clrMapOvr>
    <a:masterClrMapping/>
  </p:clrMapOvr>
</p:sld>
</file>

<file path=ppt/theme/theme1.xml><?xml version="1.0" encoding="utf-8"?>
<a:theme xmlns:a="http://schemas.openxmlformats.org/drawingml/2006/main" name="FormatoPoster_ISI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stersInvestigacion" id="{D959789F-7C6C-C840-A820-9D76BA96E514}" vid="{DE1612A0-BF95-BF4E-B9AF-E78A0732F9A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FormatoPoster_ISIS</Template>
  <TotalTime>223</TotalTime>
  <Words>751</Words>
  <Application>Microsoft Macintosh PowerPoint</Application>
  <PresentationFormat>Custom</PresentationFormat>
  <Paragraphs>32</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FormatoPoster_ISIS</vt:lpstr>
      <vt:lpstr>Desarrollo de una solución de inteligencia de negocios con minería de datos supervisada en datos de ambientes de aprendizaje virtual.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Solución de inteligencia de Negocios con minería de datos supervisada en datos de ambientes de aprendizaje virtual.</dc:title>
  <dc:creator>William Stiven Duarte</dc:creator>
  <cp:lastModifiedBy>William Stiven Duarte</cp:lastModifiedBy>
  <cp:revision>18</cp:revision>
  <dcterms:created xsi:type="dcterms:W3CDTF">2020-06-19T21:12:21Z</dcterms:created>
  <dcterms:modified xsi:type="dcterms:W3CDTF">2020-06-23T18:39:51Z</dcterms:modified>
</cp:coreProperties>
</file>